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96" r:id="rId4"/>
    <p:sldMasterId id="2147483708" r:id="rId5"/>
    <p:sldMasterId id="2147483726" r:id="rId6"/>
  </p:sldMasterIdLst>
  <p:notesMasterIdLst>
    <p:notesMasterId r:id="rId11"/>
  </p:notesMasterIdLst>
  <p:handoutMasterIdLst>
    <p:handoutMasterId r:id="rId12"/>
  </p:handoutMasterIdLst>
  <p:sldIdLst>
    <p:sldId id="278" r:id="rId7"/>
    <p:sldId id="257" r:id="rId8"/>
    <p:sldId id="269" r:id="rId9"/>
    <p:sldId id="267" r:id="rId10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FF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71" autoAdjust="0"/>
    <p:restoredTop sz="96366" autoAdjust="0"/>
  </p:normalViewPr>
  <p:slideViewPr>
    <p:cSldViewPr snapToGrid="0">
      <p:cViewPr varScale="1">
        <p:scale>
          <a:sx n="60" d="100"/>
          <a:sy n="60" d="100"/>
        </p:scale>
        <p:origin x="84" y="11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02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07/relationships/hdphoto" Target="../media/hdphoto4.wdp"/><Relationship Id="rId1" Type="http://schemas.openxmlformats.org/officeDocument/2006/relationships/image" Target="../media/image11.png"/><Relationship Id="rId4" Type="http://schemas.microsoft.com/office/2007/relationships/hdphoto" Target="../media/hdphoto5.wdp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07/relationships/hdphoto" Target="../media/hdphoto4.wdp"/><Relationship Id="rId1" Type="http://schemas.openxmlformats.org/officeDocument/2006/relationships/image" Target="../media/image11.png"/><Relationship Id="rId4" Type="http://schemas.microsoft.com/office/2007/relationships/hdphoto" Target="../media/hdphoto5.wdp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B432F4-5FDB-4518-9272-2F3934AC6AA2}" type="doc">
      <dgm:prSet loTypeId="urn:microsoft.com/office/officeart/2018/2/layout/IconVerticalSolidList#1" loCatId="icon" qsTypeId="urn:microsoft.com/office/officeart/2005/8/quickstyle/simple4" qsCatId="simple" csTypeId="urn:microsoft.com/office/officeart/2018/5/colors/Iconchunking_neutralbg_colorful1" csCatId="colorful" phldr="1"/>
      <dgm:spPr/>
      <dgm:t>
        <a:bodyPr rtlCol="0"/>
        <a:lstStyle/>
        <a:p>
          <a:pPr rtl="0"/>
          <a:endParaRPr lang="en-US"/>
        </a:p>
      </dgm:t>
    </dgm:pt>
    <dgm:pt modelId="{B633A646-2062-4841-AF18-847B074C6716}">
      <dgm:prSet/>
      <dgm:spPr/>
      <dgm:t>
        <a:bodyPr rtlCol="0"/>
        <a:lstStyle/>
        <a:p>
          <a:pPr rtl="0">
            <a:lnSpc>
              <a:spcPct val="100000"/>
            </a:lnSpc>
          </a:pPr>
          <a:endParaRPr lang="pt-BR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DB4A5689-BD48-4D3D-8017-D1E3C49B0DDB}" type="parTrans" cxnId="{56ADA02B-9055-4F39-B74D-2D556F11DDB6}">
      <dgm:prSet/>
      <dgm:spPr/>
      <dgm:t>
        <a:bodyPr rtlCol="0"/>
        <a:lstStyle/>
        <a:p>
          <a:pPr rtl="0"/>
          <a:endParaRPr lang="pt-BR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397C75F-5FD8-4120-9A24-A246D042942B}" type="sibTrans" cxnId="{56ADA02B-9055-4F39-B74D-2D556F11DDB6}">
      <dgm:prSet/>
      <dgm:spPr/>
      <dgm:t>
        <a:bodyPr rtlCol="0"/>
        <a:lstStyle/>
        <a:p>
          <a:pPr rtl="0"/>
          <a:endParaRPr lang="pt-BR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4BC708E-A0A1-4102-88E4-E75128B4E51E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pt-BR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Tecnologia  </a:t>
          </a:r>
        </a:p>
      </dgm:t>
    </dgm:pt>
    <dgm:pt modelId="{CF221EFF-354A-47A9-A498-1F0BBF01ECB8}" type="parTrans" cxnId="{EB9839C5-F324-41C4-8950-5284E09FB71E}">
      <dgm:prSet/>
      <dgm:spPr/>
      <dgm:t>
        <a:bodyPr rtlCol="0"/>
        <a:lstStyle/>
        <a:p>
          <a:pPr rtl="0"/>
          <a:endParaRPr lang="pt-BR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7519C821-85FB-4CA3-BEB5-E4BFBC529B83}" type="sibTrans" cxnId="{EB9839C5-F324-41C4-8950-5284E09FB71E}">
      <dgm:prSet/>
      <dgm:spPr/>
      <dgm:t>
        <a:bodyPr rtlCol="0"/>
        <a:lstStyle/>
        <a:p>
          <a:pPr rtl="0"/>
          <a:endParaRPr lang="pt-BR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6D21269-399B-4BA2-8621-C7B9DA1E1B8F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pt-BR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Designer Inovador</a:t>
          </a:r>
        </a:p>
      </dgm:t>
    </dgm:pt>
    <dgm:pt modelId="{AA3929B3-1058-4240-AD5D-9518D4976567}" type="parTrans" cxnId="{E4AD895B-72A4-4A6B-A7F4-C77A53EC51BC}">
      <dgm:prSet/>
      <dgm:spPr/>
      <dgm:t>
        <a:bodyPr rtlCol="0"/>
        <a:lstStyle/>
        <a:p>
          <a:pPr rtl="0"/>
          <a:endParaRPr lang="pt-BR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79B0F2C-DDB4-44EB-89F7-717146B88B10}" type="sibTrans" cxnId="{E4AD895B-72A4-4A6B-A7F4-C77A53EC51BC}">
      <dgm:prSet/>
      <dgm:spPr/>
      <dgm:t>
        <a:bodyPr rtlCol="0"/>
        <a:lstStyle/>
        <a:p>
          <a:pPr rtl="0"/>
          <a:endParaRPr lang="pt-BR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D40A0249-41A7-44A6-A657-361E8C18FD42}" type="pres">
      <dgm:prSet presAssocID="{E1B432F4-5FDB-4518-9272-2F3934AC6AA2}" presName="root" presStyleCnt="0">
        <dgm:presLayoutVars>
          <dgm:dir/>
          <dgm:resizeHandles val="exact"/>
        </dgm:presLayoutVars>
      </dgm:prSet>
      <dgm:spPr/>
    </dgm:pt>
    <dgm:pt modelId="{7D1F47A2-8F6C-4C7F-B3B3-2100C986DE32}" type="pres">
      <dgm:prSet presAssocID="{B633A646-2062-4841-AF18-847B074C6716}" presName="compNode" presStyleCnt="0"/>
      <dgm:spPr/>
    </dgm:pt>
    <dgm:pt modelId="{EC4D957C-BFAC-446D-9573-48333BEC34E6}" type="pres">
      <dgm:prSet presAssocID="{B633A646-2062-4841-AF18-847B074C6716}" presName="bgRect" presStyleLbl="bgShp" presStyleIdx="0" presStyleCnt="3"/>
      <dgm:spPr>
        <a:prstGeom prst="rect">
          <a:avLst/>
        </a:prstGeom>
        <a:solidFill>
          <a:srgbClr val="7030A0">
            <a:alpha val="70000"/>
          </a:srgbClr>
        </a:solidFill>
      </dgm:spPr>
    </dgm:pt>
    <dgm:pt modelId="{BE6B2CCF-B717-4C6F-9115-44EF0ECE6018}" type="pres">
      <dgm:prSet presAssocID="{B633A646-2062-4841-AF18-847B074C6716}" presName="iconRect" presStyleLbl="node1" presStyleIdx="0" presStyleCnt="3" custScaleX="124847" custScaleY="119881"/>
      <dgm:spPr>
        <a:ln>
          <a:noFill/>
        </a:ln>
        <a:effectLst>
          <a:softEdge rad="0"/>
        </a:effectLst>
      </dgm:spPr>
    </dgm:pt>
    <dgm:pt modelId="{95420642-092B-41B9-94FA-E0EC36F9AF7E}" type="pres">
      <dgm:prSet presAssocID="{B633A646-2062-4841-AF18-847B074C6716}" presName="spaceRect" presStyleCnt="0"/>
      <dgm:spPr/>
    </dgm:pt>
    <dgm:pt modelId="{C95AF6F0-F4DA-48FE-85EB-61ADFB42AA13}" type="pres">
      <dgm:prSet presAssocID="{B633A646-2062-4841-AF18-847B074C6716}" presName="parTx" presStyleLbl="revTx" presStyleIdx="0" presStyleCnt="3">
        <dgm:presLayoutVars>
          <dgm:chMax val="0"/>
          <dgm:chPref val="0"/>
        </dgm:presLayoutVars>
      </dgm:prSet>
      <dgm:spPr/>
    </dgm:pt>
    <dgm:pt modelId="{51DD96AA-8DD7-4B07-A561-5C9B41ACFA3C}" type="pres">
      <dgm:prSet presAssocID="{1397C75F-5FD8-4120-9A24-A246D042942B}" presName="sibTrans" presStyleCnt="0"/>
      <dgm:spPr/>
    </dgm:pt>
    <dgm:pt modelId="{38E06421-A6BB-4D10-8565-2812C2C5C6B3}" type="pres">
      <dgm:prSet presAssocID="{14BC708E-A0A1-4102-88E4-E75128B4E51E}" presName="compNode" presStyleCnt="0"/>
      <dgm:spPr/>
    </dgm:pt>
    <dgm:pt modelId="{79919C57-A32A-40F6-B106-B4E0CE644E4C}" type="pres">
      <dgm:prSet presAssocID="{14BC708E-A0A1-4102-88E4-E75128B4E51E}" presName="bgRect" presStyleLbl="bgShp" presStyleIdx="1" presStyleCnt="3" custLinFactNeighborX="-22775"/>
      <dgm:spPr>
        <a:xfrm>
          <a:off x="0" y="1760029"/>
          <a:ext cx="5607050" cy="1407541"/>
        </a:xfrm>
        <a:prstGeom prst="rect">
          <a:avLst/>
        </a:prstGeom>
        <a:solidFill>
          <a:srgbClr val="7030A0">
            <a:alpha val="70000"/>
          </a:srgbClr>
        </a:solidFill>
        <a:ln>
          <a:noFill/>
        </a:ln>
        <a:effectLst/>
      </dgm:spPr>
    </dgm:pt>
    <dgm:pt modelId="{99FDF55F-B3E9-423D-AD21-A6446C5D7455}" type="pres">
      <dgm:prSet presAssocID="{14BC708E-A0A1-4102-88E4-E75128B4E51E}" presName="iconRect" presStyleLbl="node1" presStyleIdx="1" presStyleCnt="3" custScaleX="173880" custScaleY="152568"/>
      <dgm:spPr>
        <a:blipFill>
          <a:blip xmlns:r="http://schemas.openxmlformats.org/officeDocument/2006/relationships" r:embed="rId1">
            <a:biLevel thresh="2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100000" contras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E98BD5F1-E6F1-491F-A8EE-6A9AD649521E}" type="pres">
      <dgm:prSet presAssocID="{14BC708E-A0A1-4102-88E4-E75128B4E51E}" presName="spaceRect" presStyleCnt="0"/>
      <dgm:spPr/>
    </dgm:pt>
    <dgm:pt modelId="{80F6AD63-74FB-40E4-9D40-4178AFD87F60}" type="pres">
      <dgm:prSet presAssocID="{14BC708E-A0A1-4102-88E4-E75128B4E51E}" presName="parTx" presStyleLbl="revTx" presStyleIdx="1" presStyleCnt="3">
        <dgm:presLayoutVars>
          <dgm:chMax val="0"/>
          <dgm:chPref val="0"/>
        </dgm:presLayoutVars>
      </dgm:prSet>
      <dgm:spPr/>
    </dgm:pt>
    <dgm:pt modelId="{1375F890-B8F8-4966-ABCD-B672FD4512B7}" type="pres">
      <dgm:prSet presAssocID="{7519C821-85FB-4CA3-BEB5-E4BFBC529B83}" presName="sibTrans" presStyleCnt="0"/>
      <dgm:spPr/>
    </dgm:pt>
    <dgm:pt modelId="{9887B295-B446-4B8E-AEA4-76754DE9DD89}" type="pres">
      <dgm:prSet presAssocID="{C6D21269-399B-4BA2-8621-C7B9DA1E1B8F}" presName="compNode" presStyleCnt="0"/>
      <dgm:spPr/>
    </dgm:pt>
    <dgm:pt modelId="{436A8B1C-2D30-44BB-9150-7099503C8960}" type="pres">
      <dgm:prSet presAssocID="{C6D21269-399B-4BA2-8621-C7B9DA1E1B8F}" presName="bgRect" presStyleLbl="bgShp" presStyleIdx="2" presStyleCnt="3" custLinFactNeighborX="-32"/>
      <dgm:spPr>
        <a:xfrm>
          <a:off x="0" y="3519456"/>
          <a:ext cx="5607050" cy="1407541"/>
        </a:xfrm>
        <a:prstGeom prst="rect">
          <a:avLst/>
        </a:prstGeom>
        <a:solidFill>
          <a:srgbClr val="7030A0">
            <a:alpha val="70000"/>
          </a:srgbClr>
        </a:solidFill>
        <a:ln>
          <a:noFill/>
        </a:ln>
        <a:effectLst/>
      </dgm:spPr>
    </dgm:pt>
    <dgm:pt modelId="{1A8B8B62-3037-4506-89D7-28710774070B}" type="pres">
      <dgm:prSet presAssocID="{C6D21269-399B-4BA2-8621-C7B9DA1E1B8F}" presName="iconRect" presStyleLbl="node1" presStyleIdx="2" presStyleCnt="3" custAng="1563540" custScaleX="139430" custScaleY="144489"/>
      <dgm:spPr>
        <a:blipFill>
          <a:blip xmlns:r="http://schemas.openxmlformats.org/officeDocument/2006/relationships"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100000" contras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2FFC6342-A780-4396-8FAC-8E7FAE77A6E2}" type="pres">
      <dgm:prSet presAssocID="{C6D21269-399B-4BA2-8621-C7B9DA1E1B8F}" presName="spaceRect" presStyleCnt="0"/>
      <dgm:spPr/>
    </dgm:pt>
    <dgm:pt modelId="{D5847293-6F0A-4807-B203-585610F4F535}" type="pres">
      <dgm:prSet presAssocID="{C6D21269-399B-4BA2-8621-C7B9DA1E1B8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C176326-2BDF-4E92-BD6C-4BCBC882ACEA}" type="presOf" srcId="{E1B432F4-5FDB-4518-9272-2F3934AC6AA2}" destId="{D40A0249-41A7-44A6-A657-361E8C18FD42}" srcOrd="0" destOrd="0" presId="urn:microsoft.com/office/officeart/2018/2/layout/IconVerticalSolidList#1"/>
    <dgm:cxn modelId="{56ADA02B-9055-4F39-B74D-2D556F11DDB6}" srcId="{E1B432F4-5FDB-4518-9272-2F3934AC6AA2}" destId="{B633A646-2062-4841-AF18-847B074C6716}" srcOrd="0" destOrd="0" parTransId="{DB4A5689-BD48-4D3D-8017-D1E3C49B0DDB}" sibTransId="{1397C75F-5FD8-4120-9A24-A246D042942B}"/>
    <dgm:cxn modelId="{E4AD895B-72A4-4A6B-A7F4-C77A53EC51BC}" srcId="{E1B432F4-5FDB-4518-9272-2F3934AC6AA2}" destId="{C6D21269-399B-4BA2-8621-C7B9DA1E1B8F}" srcOrd="2" destOrd="0" parTransId="{AA3929B3-1058-4240-AD5D-9518D4976567}" sibTransId="{C79B0F2C-DDB4-44EB-89F7-717146B88B10}"/>
    <dgm:cxn modelId="{3E6B7CA5-EBA4-48C1-A48C-B9BCBCE8CF1E}" type="presOf" srcId="{14BC708E-A0A1-4102-88E4-E75128B4E51E}" destId="{80F6AD63-74FB-40E4-9D40-4178AFD87F60}" srcOrd="0" destOrd="0" presId="urn:microsoft.com/office/officeart/2018/2/layout/IconVerticalSolidList#1"/>
    <dgm:cxn modelId="{3905E0BC-71EE-4610-827E-655844CE3113}" type="presOf" srcId="{C6D21269-399B-4BA2-8621-C7B9DA1E1B8F}" destId="{D5847293-6F0A-4807-B203-585610F4F535}" srcOrd="0" destOrd="0" presId="urn:microsoft.com/office/officeart/2018/2/layout/IconVerticalSolidList#1"/>
    <dgm:cxn modelId="{EB9839C5-F324-41C4-8950-5284E09FB71E}" srcId="{E1B432F4-5FDB-4518-9272-2F3934AC6AA2}" destId="{14BC708E-A0A1-4102-88E4-E75128B4E51E}" srcOrd="1" destOrd="0" parTransId="{CF221EFF-354A-47A9-A498-1F0BBF01ECB8}" sibTransId="{7519C821-85FB-4CA3-BEB5-E4BFBC529B83}"/>
    <dgm:cxn modelId="{EEAA52FF-E4A1-49BD-9B1E-000F5AABCD8E}" type="presOf" srcId="{B633A646-2062-4841-AF18-847B074C6716}" destId="{C95AF6F0-F4DA-48FE-85EB-61ADFB42AA13}" srcOrd="0" destOrd="0" presId="urn:microsoft.com/office/officeart/2018/2/layout/IconVerticalSolidList#1"/>
    <dgm:cxn modelId="{C3FF57AE-FB3C-49DE-82B3-0A61FA5DDA91}" type="presParOf" srcId="{D40A0249-41A7-44A6-A657-361E8C18FD42}" destId="{7D1F47A2-8F6C-4C7F-B3B3-2100C986DE32}" srcOrd="0" destOrd="0" presId="urn:microsoft.com/office/officeart/2018/2/layout/IconVerticalSolidList#1"/>
    <dgm:cxn modelId="{39AD4461-2A0A-410E-8C25-0B475A3D2CD5}" type="presParOf" srcId="{7D1F47A2-8F6C-4C7F-B3B3-2100C986DE32}" destId="{EC4D957C-BFAC-446D-9573-48333BEC34E6}" srcOrd="0" destOrd="0" presId="urn:microsoft.com/office/officeart/2018/2/layout/IconVerticalSolidList#1"/>
    <dgm:cxn modelId="{F9297396-8F77-4FD5-AAFB-AB3160B70B42}" type="presParOf" srcId="{7D1F47A2-8F6C-4C7F-B3B3-2100C986DE32}" destId="{BE6B2CCF-B717-4C6F-9115-44EF0ECE6018}" srcOrd="1" destOrd="0" presId="urn:microsoft.com/office/officeart/2018/2/layout/IconVerticalSolidList#1"/>
    <dgm:cxn modelId="{D1AB3CE4-FE44-4177-86CC-B147232F3BD0}" type="presParOf" srcId="{7D1F47A2-8F6C-4C7F-B3B3-2100C986DE32}" destId="{95420642-092B-41B9-94FA-E0EC36F9AF7E}" srcOrd="2" destOrd="0" presId="urn:microsoft.com/office/officeart/2018/2/layout/IconVerticalSolidList#1"/>
    <dgm:cxn modelId="{1E58CE55-32AF-4065-B1F7-2380412F2F02}" type="presParOf" srcId="{7D1F47A2-8F6C-4C7F-B3B3-2100C986DE32}" destId="{C95AF6F0-F4DA-48FE-85EB-61ADFB42AA13}" srcOrd="3" destOrd="0" presId="urn:microsoft.com/office/officeart/2018/2/layout/IconVerticalSolidList#1"/>
    <dgm:cxn modelId="{9D6ACACB-1091-40ED-952B-C2E92FA564C6}" type="presParOf" srcId="{D40A0249-41A7-44A6-A657-361E8C18FD42}" destId="{51DD96AA-8DD7-4B07-A561-5C9B41ACFA3C}" srcOrd="1" destOrd="0" presId="urn:microsoft.com/office/officeart/2018/2/layout/IconVerticalSolidList#1"/>
    <dgm:cxn modelId="{A0B092F8-3BF3-4C70-95B1-0A0764FD7131}" type="presParOf" srcId="{D40A0249-41A7-44A6-A657-361E8C18FD42}" destId="{38E06421-A6BB-4D10-8565-2812C2C5C6B3}" srcOrd="2" destOrd="0" presId="urn:microsoft.com/office/officeart/2018/2/layout/IconVerticalSolidList#1"/>
    <dgm:cxn modelId="{8C5E5818-6931-4902-AE43-414551022BCD}" type="presParOf" srcId="{38E06421-A6BB-4D10-8565-2812C2C5C6B3}" destId="{79919C57-A32A-40F6-B106-B4E0CE644E4C}" srcOrd="0" destOrd="0" presId="urn:microsoft.com/office/officeart/2018/2/layout/IconVerticalSolidList#1"/>
    <dgm:cxn modelId="{117B7A1C-7A05-4787-8474-79753887F4C2}" type="presParOf" srcId="{38E06421-A6BB-4D10-8565-2812C2C5C6B3}" destId="{99FDF55F-B3E9-423D-AD21-A6446C5D7455}" srcOrd="1" destOrd="0" presId="urn:microsoft.com/office/officeart/2018/2/layout/IconVerticalSolidList#1"/>
    <dgm:cxn modelId="{82818524-92E6-4F27-A68D-3BE1571532DC}" type="presParOf" srcId="{38E06421-A6BB-4D10-8565-2812C2C5C6B3}" destId="{E98BD5F1-E6F1-491F-A8EE-6A9AD649521E}" srcOrd="2" destOrd="0" presId="urn:microsoft.com/office/officeart/2018/2/layout/IconVerticalSolidList#1"/>
    <dgm:cxn modelId="{0A438607-8D9F-471A-B9F9-D903D7FA2B52}" type="presParOf" srcId="{38E06421-A6BB-4D10-8565-2812C2C5C6B3}" destId="{80F6AD63-74FB-40E4-9D40-4178AFD87F60}" srcOrd="3" destOrd="0" presId="urn:microsoft.com/office/officeart/2018/2/layout/IconVerticalSolidList#1"/>
    <dgm:cxn modelId="{E18EE60B-8650-4B85-8C8A-B807B9148FC8}" type="presParOf" srcId="{D40A0249-41A7-44A6-A657-361E8C18FD42}" destId="{1375F890-B8F8-4966-ABCD-B672FD4512B7}" srcOrd="3" destOrd="0" presId="urn:microsoft.com/office/officeart/2018/2/layout/IconVerticalSolidList#1"/>
    <dgm:cxn modelId="{F370D9F7-088E-4B78-8272-0E311B15486B}" type="presParOf" srcId="{D40A0249-41A7-44A6-A657-361E8C18FD42}" destId="{9887B295-B446-4B8E-AEA4-76754DE9DD89}" srcOrd="4" destOrd="0" presId="urn:microsoft.com/office/officeart/2018/2/layout/IconVerticalSolidList#1"/>
    <dgm:cxn modelId="{968D7DEE-AF0E-4BA0-9080-0C524E005C39}" type="presParOf" srcId="{9887B295-B446-4B8E-AEA4-76754DE9DD89}" destId="{436A8B1C-2D30-44BB-9150-7099503C8960}" srcOrd="0" destOrd="0" presId="urn:microsoft.com/office/officeart/2018/2/layout/IconVerticalSolidList#1"/>
    <dgm:cxn modelId="{CE4D3AA4-D0A5-472B-A6D2-E2D35A5DE21A}" type="presParOf" srcId="{9887B295-B446-4B8E-AEA4-76754DE9DD89}" destId="{1A8B8B62-3037-4506-89D7-28710774070B}" srcOrd="1" destOrd="0" presId="urn:microsoft.com/office/officeart/2018/2/layout/IconVerticalSolidList#1"/>
    <dgm:cxn modelId="{C939EEF1-F0C3-4C00-83D5-BE315DAD62D3}" type="presParOf" srcId="{9887B295-B446-4B8E-AEA4-76754DE9DD89}" destId="{2FFC6342-A780-4396-8FAC-8E7FAE77A6E2}" srcOrd="2" destOrd="0" presId="urn:microsoft.com/office/officeart/2018/2/layout/IconVerticalSolidList#1"/>
    <dgm:cxn modelId="{1493C073-EB9E-467F-8BBD-604D0CFE685E}" type="presParOf" srcId="{9887B295-B446-4B8E-AEA4-76754DE9DD89}" destId="{D5847293-6F0A-4807-B203-585610F4F535}" srcOrd="3" destOrd="0" presId="urn:microsoft.com/office/officeart/2018/2/layout/IconVerticalSolidList#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5/layout/IconCircleLabelList#1" loCatId="icon" qsTypeId="urn:microsoft.com/office/officeart/2005/8/quickstyle/simple1" qsCatId="simple" csTypeId="urn:microsoft.com/office/officeart/2018/5/colors/Iconchunking_neutralicon_accent1_2" csCatId="accent1" phldr="1"/>
      <dgm:spPr/>
      <dgm:t>
        <a:bodyPr rtlCol="0"/>
        <a:lstStyle/>
        <a:p>
          <a:pPr rtl="0"/>
          <a:endParaRPr lang="en-US"/>
        </a:p>
      </dgm:t>
    </dgm:pt>
    <dgm:pt modelId="{4D7D34C7-9466-4514-BF51-7396C17436B5}">
      <dgm:prSet/>
      <dgm:spPr/>
      <dgm:t>
        <a:bodyPr rtlCol="0" anchor="ctr"/>
        <a:lstStyle/>
        <a:p>
          <a:pPr>
            <a:lnSpc>
              <a:spcPct val="100000"/>
            </a:lnSpc>
            <a:defRPr cap="all"/>
          </a:pPr>
          <a:r>
            <a:rPr lang="pt-BR" noProof="0" dirty="0"/>
            <a:t>visão</a:t>
          </a:r>
        </a:p>
      </dgm:t>
    </dgm:pt>
    <dgm:pt modelId="{37DD6CE0-C2AA-4EB6-9E7D-14AED2127C40}" type="parTrans" cxnId="{7EEBEB1B-497E-4365-84F9-FBB75D7759E5}">
      <dgm:prSet/>
      <dgm:spPr/>
      <dgm:t>
        <a:bodyPr rtlCol="0"/>
        <a:lstStyle/>
        <a:p>
          <a:pPr rtl="0"/>
          <a:endParaRPr lang="pt-BR" noProof="0" dirty="0"/>
        </a:p>
      </dgm:t>
    </dgm:pt>
    <dgm:pt modelId="{483498F9-A0C2-4668-85AB-D8E6E254F73B}" type="sibTrans" cxnId="{7EEBEB1B-497E-4365-84F9-FBB75D7759E5}">
      <dgm:prSet/>
      <dgm:spPr/>
      <dgm:t>
        <a:bodyPr rtlCol="0"/>
        <a:lstStyle/>
        <a:p>
          <a:pPr rtl="0"/>
          <a:endParaRPr lang="pt-BR" noProof="0" dirty="0"/>
        </a:p>
      </dgm:t>
    </dgm:pt>
    <dgm:pt modelId="{87B1B46A-CA1D-4445-8579-F40C78A1880B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E765D845-767A-46E9-BD73-B0B0E82FE9B0}" type="pres">
      <dgm:prSet presAssocID="{4D7D34C7-9466-4514-BF51-7396C17436B5}" presName="compNode" presStyleCnt="0"/>
      <dgm:spPr/>
    </dgm:pt>
    <dgm:pt modelId="{F82A6E7C-4234-4816-9EB8-ED399009E25C}" type="pres">
      <dgm:prSet presAssocID="{4D7D34C7-9466-4514-BF51-7396C17436B5}" presName="iconBgRect" presStyleLbl="bgShp" presStyleIdx="0" presStyleCnt="1" custScaleX="154656"/>
      <dgm:spPr>
        <a:prstGeom prst="wedgeRectCallout">
          <a:avLst/>
        </a:prstGeom>
        <a:solidFill>
          <a:srgbClr val="7030A0"/>
        </a:solidFill>
      </dgm:spPr>
    </dgm:pt>
    <dgm:pt modelId="{8BA5F9BB-3E28-4026-A392-7F4C0A3085E2}" type="pres">
      <dgm:prSet presAssocID="{4D7D34C7-9466-4514-BF51-7396C17436B5}" presName="iconRect" presStyleLbl="node1" presStyleIdx="0" presStyleCnt="1" custScaleX="192232" custScaleY="18456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C8182C7-C8E0-4DAE-B344-FE508B06E860}" type="pres">
      <dgm:prSet presAssocID="{4D7D34C7-9466-4514-BF51-7396C17436B5}" presName="spaceRect" presStyleCnt="0"/>
      <dgm:spPr/>
    </dgm:pt>
    <dgm:pt modelId="{529F61D3-444E-4541-AC4F-326FDA9BEAF3}" type="pres">
      <dgm:prSet presAssocID="{4D7D34C7-9466-4514-BF51-7396C17436B5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7EEBEB1B-497E-4365-84F9-FBB75D7759E5}" srcId="{7B62DEA7-9DCD-4B2E-9DC5-BE121C266AFD}" destId="{4D7D34C7-9466-4514-BF51-7396C17436B5}" srcOrd="0" destOrd="0" parTransId="{37DD6CE0-C2AA-4EB6-9E7D-14AED2127C40}" sibTransId="{483498F9-A0C2-4668-85AB-D8E6E254F73B}"/>
    <dgm:cxn modelId="{C78EE3CE-2994-6C4A-9184-4595712E8884}" type="presOf" srcId="{7B62DEA7-9DCD-4B2E-9DC5-BE121C266AFD}" destId="{87B1B46A-CA1D-4445-8579-F40C78A1880B}" srcOrd="0" destOrd="0" presId="urn:microsoft.com/office/officeart/2018/5/layout/IconCircleLabelList#1"/>
    <dgm:cxn modelId="{55595FD0-8937-A345-9802-5E5341FCD2D8}" type="presOf" srcId="{4D7D34C7-9466-4514-BF51-7396C17436B5}" destId="{529F61D3-444E-4541-AC4F-326FDA9BEAF3}" srcOrd="0" destOrd="0" presId="urn:microsoft.com/office/officeart/2018/5/layout/IconCircleLabelList#1"/>
    <dgm:cxn modelId="{6835FAFE-1C11-AA44-9F8E-2F27CFE32F72}" type="presParOf" srcId="{87B1B46A-CA1D-4445-8579-F40C78A1880B}" destId="{E765D845-767A-46E9-BD73-B0B0E82FE9B0}" srcOrd="0" destOrd="0" presId="urn:microsoft.com/office/officeart/2018/5/layout/IconCircleLabelList#1"/>
    <dgm:cxn modelId="{45DD0D48-BBF8-844B-B70D-0E4A7513D931}" type="presParOf" srcId="{E765D845-767A-46E9-BD73-B0B0E82FE9B0}" destId="{F82A6E7C-4234-4816-9EB8-ED399009E25C}" srcOrd="0" destOrd="0" presId="urn:microsoft.com/office/officeart/2018/5/layout/IconCircleLabelList#1"/>
    <dgm:cxn modelId="{F2C873C3-ABCF-184E-AC1F-32AEB31B8F38}" type="presParOf" srcId="{E765D845-767A-46E9-BD73-B0B0E82FE9B0}" destId="{8BA5F9BB-3E28-4026-A392-7F4C0A3085E2}" srcOrd="1" destOrd="0" presId="urn:microsoft.com/office/officeart/2018/5/layout/IconCircleLabelList#1"/>
    <dgm:cxn modelId="{4F02A94F-7C42-F44A-A7ED-B3393FE4117A}" type="presParOf" srcId="{E765D845-767A-46E9-BD73-B0B0E82FE9B0}" destId="{DC8182C7-C8E0-4DAE-B344-FE508B06E860}" srcOrd="2" destOrd="0" presId="urn:microsoft.com/office/officeart/2018/5/layout/IconCircleLabelList#1"/>
    <dgm:cxn modelId="{9860C53B-19B3-8442-8D1E-D7E6FC1EAF0B}" type="presParOf" srcId="{E765D845-767A-46E9-BD73-B0B0E82FE9B0}" destId="{529F61D3-444E-4541-AC4F-326FDA9BEAF3}" srcOrd="3" destOrd="0" presId="urn:microsoft.com/office/officeart/2018/5/layout/IconCircleLabelList#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5/layout/IconCircleLabelList#1" loCatId="icon" qsTypeId="urn:microsoft.com/office/officeart/2005/8/quickstyle/simple1" qsCatId="simple" csTypeId="urn:microsoft.com/office/officeart/2018/5/colors/Iconchunking_neutralicon_accent1_2" csCatId="accent1" phldr="1"/>
      <dgm:spPr/>
      <dgm:t>
        <a:bodyPr rtlCol="0"/>
        <a:lstStyle/>
        <a:p>
          <a:pPr rtl="0"/>
          <a:endParaRPr lang="en-US"/>
        </a:p>
      </dgm:t>
    </dgm:pt>
    <dgm:pt modelId="{41CDB9B8-E81E-41E7-AE89-8F6EDFC88D92}">
      <dgm:prSet/>
      <dgm:spPr/>
      <dgm:t>
        <a:bodyPr rtlCol="0" anchor="ctr"/>
        <a:lstStyle/>
        <a:p>
          <a:pPr>
            <a:lnSpc>
              <a:spcPct val="100000"/>
            </a:lnSpc>
            <a:defRPr cap="all"/>
          </a:pPr>
          <a:r>
            <a:rPr lang="pt-BR" noProof="0" dirty="0"/>
            <a:t>missão</a:t>
          </a:r>
        </a:p>
      </dgm:t>
    </dgm:pt>
    <dgm:pt modelId="{5D2FF527-BA77-40BE-9414-16FAE46386BB}" type="parTrans" cxnId="{21EB7847-13AE-4881-9090-909F31360F4E}">
      <dgm:prSet/>
      <dgm:spPr/>
      <dgm:t>
        <a:bodyPr rtlCol="0"/>
        <a:lstStyle/>
        <a:p>
          <a:pPr rtl="0"/>
          <a:endParaRPr lang="pt-BR" noProof="0" dirty="0"/>
        </a:p>
      </dgm:t>
    </dgm:pt>
    <dgm:pt modelId="{BA791450-8D1E-4A6F-B71D-2984D9E245C4}" type="sibTrans" cxnId="{21EB7847-13AE-4881-9090-909F31360F4E}">
      <dgm:prSet/>
      <dgm:spPr/>
      <dgm:t>
        <a:bodyPr rtlCol="0"/>
        <a:lstStyle/>
        <a:p>
          <a:pPr rtl="0"/>
          <a:endParaRPr lang="pt-BR" noProof="0" dirty="0"/>
        </a:p>
      </dgm:t>
    </dgm:pt>
    <dgm:pt modelId="{87B1B46A-CA1D-4445-8579-F40C78A1880B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B78F77A9-D452-4F3F-ADF1-08124CDCB940}" type="pres">
      <dgm:prSet presAssocID="{41CDB9B8-E81E-41E7-AE89-8F6EDFC88D92}" presName="compNode" presStyleCnt="0"/>
      <dgm:spPr/>
    </dgm:pt>
    <dgm:pt modelId="{223CEBFB-B6C0-4518-9E76-B1250D3AEE20}" type="pres">
      <dgm:prSet presAssocID="{41CDB9B8-E81E-41E7-AE89-8F6EDFC88D92}" presName="iconBgRect" presStyleLbl="bgShp" presStyleIdx="0" presStyleCnt="1" custScaleX="154656"/>
      <dgm:spPr>
        <a:prstGeom prst="wedgeRectCallout">
          <a:avLst/>
        </a:prstGeom>
        <a:solidFill>
          <a:srgbClr val="7030A0"/>
        </a:solidFill>
      </dgm:spPr>
    </dgm:pt>
    <dgm:pt modelId="{CEC3BB2D-F9F1-4489-93C4-A156AC3849E7}" type="pres">
      <dgm:prSet presAssocID="{41CDB9B8-E81E-41E7-AE89-8F6EDFC88D92}" presName="iconRect" presStyleLbl="node1" presStyleIdx="0" presStyleCnt="1" custScaleX="156779" custScaleY="147289" custLinFactNeighborY="300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9D442A7-5D31-4CD1-A931-5F3D628718C8}" type="pres">
      <dgm:prSet presAssocID="{41CDB9B8-E81E-41E7-AE89-8F6EDFC88D92}" presName="spaceRect" presStyleCnt="0"/>
      <dgm:spPr/>
    </dgm:pt>
    <dgm:pt modelId="{7600CD1A-2D28-4054-8809-838E618A0595}" type="pres">
      <dgm:prSet presAssocID="{41CDB9B8-E81E-41E7-AE89-8F6EDFC88D92}" presName="textRect" presStyleLbl="revTx" presStyleIdx="0" presStyleCnt="1" custScaleX="120348" custScaleY="100032">
        <dgm:presLayoutVars>
          <dgm:chMax val="1"/>
          <dgm:chPref val="1"/>
        </dgm:presLayoutVars>
      </dgm:prSet>
      <dgm:spPr/>
    </dgm:pt>
  </dgm:ptLst>
  <dgm:cxnLst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C78EE3CE-2994-6C4A-9184-4595712E8884}" type="presOf" srcId="{7B62DEA7-9DCD-4B2E-9DC5-BE121C266AFD}" destId="{87B1B46A-CA1D-4445-8579-F40C78A1880B}" srcOrd="0" destOrd="0" presId="urn:microsoft.com/office/officeart/2018/5/layout/IconCircleLabelList#1"/>
    <dgm:cxn modelId="{7F861DF1-B25B-2740-A1B4-F8F3592ED76F}" type="presOf" srcId="{41CDB9B8-E81E-41E7-AE89-8F6EDFC88D92}" destId="{7600CD1A-2D28-4054-8809-838E618A0595}" srcOrd="0" destOrd="0" presId="urn:microsoft.com/office/officeart/2018/5/layout/IconCircleLabelList#1"/>
    <dgm:cxn modelId="{862FB131-0CB4-894B-AE29-11022EFE2B47}" type="presParOf" srcId="{87B1B46A-CA1D-4445-8579-F40C78A1880B}" destId="{B78F77A9-D452-4F3F-ADF1-08124CDCB940}" srcOrd="0" destOrd="0" presId="urn:microsoft.com/office/officeart/2018/5/layout/IconCircleLabelList#1"/>
    <dgm:cxn modelId="{AE644977-69A5-0B44-809C-34AA6C7C4916}" type="presParOf" srcId="{B78F77A9-D452-4F3F-ADF1-08124CDCB940}" destId="{223CEBFB-B6C0-4518-9E76-B1250D3AEE20}" srcOrd="0" destOrd="0" presId="urn:microsoft.com/office/officeart/2018/5/layout/IconCircleLabelList#1"/>
    <dgm:cxn modelId="{C395499F-87EE-6248-B674-E9DCA7C42509}" type="presParOf" srcId="{B78F77A9-D452-4F3F-ADF1-08124CDCB940}" destId="{CEC3BB2D-F9F1-4489-93C4-A156AC3849E7}" srcOrd="1" destOrd="0" presId="urn:microsoft.com/office/officeart/2018/5/layout/IconCircleLabelList#1"/>
    <dgm:cxn modelId="{F3AD8578-FB1B-E349-8DC1-2F38038CFABF}" type="presParOf" srcId="{B78F77A9-D452-4F3F-ADF1-08124CDCB940}" destId="{99D442A7-5D31-4CD1-A931-5F3D628718C8}" srcOrd="2" destOrd="0" presId="urn:microsoft.com/office/officeart/2018/5/layout/IconCircleLabelList#1"/>
    <dgm:cxn modelId="{4B299097-E656-4A44-862E-058A32879EAC}" type="presParOf" srcId="{B78F77A9-D452-4F3F-ADF1-08124CDCB940}" destId="{7600CD1A-2D28-4054-8809-838E618A0595}" srcOrd="3" destOrd="0" presId="urn:microsoft.com/office/officeart/2018/5/layout/IconCircleLabelList#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5/layout/IconCircleLabelList#1" loCatId="icon" qsTypeId="urn:microsoft.com/office/officeart/2005/8/quickstyle/simple1" qsCatId="simple" csTypeId="urn:microsoft.com/office/officeart/2018/5/colors/Iconchunking_neutralicon_accent1_2" csCatId="accent1" phldr="1"/>
      <dgm:spPr/>
      <dgm:t>
        <a:bodyPr rtlCol="0"/>
        <a:lstStyle/>
        <a:p>
          <a:pPr rtl="0"/>
          <a:endParaRPr lang="en-US"/>
        </a:p>
      </dgm:t>
    </dgm:pt>
    <dgm:pt modelId="{41CDB9B8-E81E-41E7-AE89-8F6EDFC88D92}">
      <dgm:prSet custT="1"/>
      <dgm:spPr/>
      <dgm:t>
        <a:bodyPr rtlCol="0" anchor="ctr"/>
        <a:lstStyle/>
        <a:p>
          <a:pPr>
            <a:lnSpc>
              <a:spcPct val="100000"/>
            </a:lnSpc>
            <a:defRPr cap="all"/>
          </a:pPr>
          <a:r>
            <a:rPr lang="pt-BR" sz="3600" noProof="0" dirty="0"/>
            <a:t>valores</a:t>
          </a:r>
          <a:endParaRPr lang="pt-BR" sz="3200" noProof="0" dirty="0"/>
        </a:p>
      </dgm:t>
    </dgm:pt>
    <dgm:pt modelId="{BA791450-8D1E-4A6F-B71D-2984D9E245C4}" type="sibTrans" cxnId="{21EB7847-13AE-4881-9090-909F31360F4E}">
      <dgm:prSet/>
      <dgm:spPr/>
      <dgm:t>
        <a:bodyPr rtlCol="0"/>
        <a:lstStyle/>
        <a:p>
          <a:pPr rtl="0"/>
          <a:endParaRPr lang="pt-BR" noProof="0" dirty="0"/>
        </a:p>
      </dgm:t>
    </dgm:pt>
    <dgm:pt modelId="{5D2FF527-BA77-40BE-9414-16FAE46386BB}" type="parTrans" cxnId="{21EB7847-13AE-4881-9090-909F31360F4E}">
      <dgm:prSet/>
      <dgm:spPr/>
      <dgm:t>
        <a:bodyPr rtlCol="0"/>
        <a:lstStyle/>
        <a:p>
          <a:pPr rtl="0"/>
          <a:endParaRPr lang="pt-BR" noProof="0" dirty="0"/>
        </a:p>
      </dgm:t>
    </dgm:pt>
    <dgm:pt modelId="{87B1B46A-CA1D-4445-8579-F40C78A1880B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B78F77A9-D452-4F3F-ADF1-08124CDCB940}" type="pres">
      <dgm:prSet presAssocID="{41CDB9B8-E81E-41E7-AE89-8F6EDFC88D92}" presName="compNode" presStyleCnt="0"/>
      <dgm:spPr/>
    </dgm:pt>
    <dgm:pt modelId="{223CEBFB-B6C0-4518-9E76-B1250D3AEE20}" type="pres">
      <dgm:prSet presAssocID="{41CDB9B8-E81E-41E7-AE89-8F6EDFC88D92}" presName="iconBgRect" presStyleLbl="bgShp" presStyleIdx="0" presStyleCnt="1" custScaleX="154656"/>
      <dgm:spPr>
        <a:prstGeom prst="wedgeRectCallout">
          <a:avLst/>
        </a:prstGeom>
        <a:solidFill>
          <a:srgbClr val="7030A0"/>
        </a:solidFill>
      </dgm:spPr>
    </dgm:pt>
    <dgm:pt modelId="{CEC3BB2D-F9F1-4489-93C4-A156AC3849E7}" type="pres">
      <dgm:prSet presAssocID="{41CDB9B8-E81E-41E7-AE89-8F6EDFC88D92}" presName="iconRect" presStyleLbl="node1" presStyleIdx="0" presStyleCnt="1" custScaleX="171576" custScaleY="147111" custLinFactNeighborY="300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9D442A7-5D31-4CD1-A931-5F3D628718C8}" type="pres">
      <dgm:prSet presAssocID="{41CDB9B8-E81E-41E7-AE89-8F6EDFC88D92}" presName="spaceRect" presStyleCnt="0"/>
      <dgm:spPr/>
    </dgm:pt>
    <dgm:pt modelId="{7600CD1A-2D28-4054-8809-838E618A0595}" type="pres">
      <dgm:prSet presAssocID="{41CDB9B8-E81E-41E7-AE89-8F6EDFC88D92}" presName="textRect" presStyleLbl="revTx" presStyleIdx="0" presStyleCnt="1" custScaleX="138490" custScaleY="100160">
        <dgm:presLayoutVars>
          <dgm:chMax val="1"/>
          <dgm:chPref val="1"/>
        </dgm:presLayoutVars>
      </dgm:prSet>
      <dgm:spPr/>
    </dgm:pt>
  </dgm:ptLst>
  <dgm:cxnLst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C78EE3CE-2994-6C4A-9184-4595712E8884}" type="presOf" srcId="{7B62DEA7-9DCD-4B2E-9DC5-BE121C266AFD}" destId="{87B1B46A-CA1D-4445-8579-F40C78A1880B}" srcOrd="0" destOrd="0" presId="urn:microsoft.com/office/officeart/2018/5/layout/IconCircleLabelList#1"/>
    <dgm:cxn modelId="{7F861DF1-B25B-2740-A1B4-F8F3592ED76F}" type="presOf" srcId="{41CDB9B8-E81E-41E7-AE89-8F6EDFC88D92}" destId="{7600CD1A-2D28-4054-8809-838E618A0595}" srcOrd="0" destOrd="0" presId="urn:microsoft.com/office/officeart/2018/5/layout/IconCircleLabelList#1"/>
    <dgm:cxn modelId="{862FB131-0CB4-894B-AE29-11022EFE2B47}" type="presParOf" srcId="{87B1B46A-CA1D-4445-8579-F40C78A1880B}" destId="{B78F77A9-D452-4F3F-ADF1-08124CDCB940}" srcOrd="0" destOrd="0" presId="urn:microsoft.com/office/officeart/2018/5/layout/IconCircleLabelList#1"/>
    <dgm:cxn modelId="{AE644977-69A5-0B44-809C-34AA6C7C4916}" type="presParOf" srcId="{B78F77A9-D452-4F3F-ADF1-08124CDCB940}" destId="{223CEBFB-B6C0-4518-9E76-B1250D3AEE20}" srcOrd="0" destOrd="0" presId="urn:microsoft.com/office/officeart/2018/5/layout/IconCircleLabelList#1"/>
    <dgm:cxn modelId="{C395499F-87EE-6248-B674-E9DCA7C42509}" type="presParOf" srcId="{B78F77A9-D452-4F3F-ADF1-08124CDCB940}" destId="{CEC3BB2D-F9F1-4489-93C4-A156AC3849E7}" srcOrd="1" destOrd="0" presId="urn:microsoft.com/office/officeart/2018/5/layout/IconCircleLabelList#1"/>
    <dgm:cxn modelId="{F3AD8578-FB1B-E349-8DC1-2F38038CFABF}" type="presParOf" srcId="{B78F77A9-D452-4F3F-ADF1-08124CDCB940}" destId="{99D442A7-5D31-4CD1-A931-5F3D628718C8}" srcOrd="2" destOrd="0" presId="urn:microsoft.com/office/officeart/2018/5/layout/IconCircleLabelList#1"/>
    <dgm:cxn modelId="{4B299097-E656-4A44-862E-058A32879EAC}" type="presParOf" srcId="{B78F77A9-D452-4F3F-ADF1-08124CDCB940}" destId="{7600CD1A-2D28-4054-8809-838E618A0595}" srcOrd="3" destOrd="0" presId="urn:microsoft.com/office/officeart/2018/5/layout/IconCircleLabelList#1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4D957C-BFAC-446D-9573-48333BEC34E6}">
      <dsp:nvSpPr>
        <dsp:cNvPr id="0" name=""/>
        <dsp:cNvSpPr/>
      </dsp:nvSpPr>
      <dsp:spPr>
        <a:xfrm>
          <a:off x="0" y="601"/>
          <a:ext cx="5607050" cy="1407541"/>
        </a:xfrm>
        <a:prstGeom prst="rect">
          <a:avLst/>
        </a:prstGeom>
        <a:solidFill>
          <a:srgbClr val="7030A0">
            <a:alpha val="7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E6B2CCF-B717-4C6F-9115-44EF0ECE6018}">
      <dsp:nvSpPr>
        <dsp:cNvPr id="0" name=""/>
        <dsp:cNvSpPr/>
      </dsp:nvSpPr>
      <dsp:spPr>
        <a:xfrm>
          <a:off x="329605" y="240344"/>
          <a:ext cx="966500" cy="92805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>
          <a:softEdge rad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5AF6F0-F4DA-48FE-85EB-61ADFB42AA13}">
      <dsp:nvSpPr>
        <dsp:cNvPr id="0" name=""/>
        <dsp:cNvSpPr/>
      </dsp:nvSpPr>
      <dsp:spPr>
        <a:xfrm>
          <a:off x="1625711" y="601"/>
          <a:ext cx="3981338" cy="1407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65" tIns="148965" rIns="148965" bIns="148965" numCol="1" spcCol="1270" rtlCol="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500" kern="1200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sp:txBody>
      <dsp:txXfrm>
        <a:off x="1625711" y="601"/>
        <a:ext cx="3981338" cy="1407541"/>
      </dsp:txXfrm>
    </dsp:sp>
    <dsp:sp modelId="{79919C57-A32A-40F6-B106-B4E0CE644E4C}">
      <dsp:nvSpPr>
        <dsp:cNvPr id="0" name=""/>
        <dsp:cNvSpPr/>
      </dsp:nvSpPr>
      <dsp:spPr>
        <a:xfrm>
          <a:off x="0" y="1760029"/>
          <a:ext cx="5607050" cy="1407541"/>
        </a:xfrm>
        <a:prstGeom prst="rect">
          <a:avLst/>
        </a:prstGeom>
        <a:solidFill>
          <a:srgbClr val="7030A0">
            <a:alpha val="7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9FDF55F-B3E9-423D-AD21-A6446C5D7455}">
      <dsp:nvSpPr>
        <dsp:cNvPr id="0" name=""/>
        <dsp:cNvSpPr/>
      </dsp:nvSpPr>
      <dsp:spPr>
        <a:xfrm>
          <a:off x="139811" y="1873248"/>
          <a:ext cx="1346088" cy="1181102"/>
        </a:xfrm>
        <a:prstGeom prst="rect">
          <a:avLst/>
        </a:prstGeom>
        <a:blipFill>
          <a:blip xmlns:r="http://schemas.openxmlformats.org/officeDocument/2006/relationships" r:embed="rId1">
            <a:biLevel thresh="2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100000" contras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F6AD63-74FB-40E4-9D40-4178AFD87F60}">
      <dsp:nvSpPr>
        <dsp:cNvPr id="0" name=""/>
        <dsp:cNvSpPr/>
      </dsp:nvSpPr>
      <dsp:spPr>
        <a:xfrm>
          <a:off x="1625711" y="1760029"/>
          <a:ext cx="3981338" cy="1407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65" tIns="148965" rIns="148965" bIns="148965" numCol="1" spcCol="1270" rtlCol="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Tecnologia  </a:t>
          </a:r>
        </a:p>
      </dsp:txBody>
      <dsp:txXfrm>
        <a:off x="1625711" y="1760029"/>
        <a:ext cx="3981338" cy="1407541"/>
      </dsp:txXfrm>
    </dsp:sp>
    <dsp:sp modelId="{436A8B1C-2D30-44BB-9150-7099503C8960}">
      <dsp:nvSpPr>
        <dsp:cNvPr id="0" name=""/>
        <dsp:cNvSpPr/>
      </dsp:nvSpPr>
      <dsp:spPr>
        <a:xfrm>
          <a:off x="0" y="3519456"/>
          <a:ext cx="5607050" cy="1407541"/>
        </a:xfrm>
        <a:prstGeom prst="rect">
          <a:avLst/>
        </a:prstGeom>
        <a:solidFill>
          <a:srgbClr val="7030A0">
            <a:alpha val="7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A8B8B62-3037-4506-89D7-28710774070B}">
      <dsp:nvSpPr>
        <dsp:cNvPr id="0" name=""/>
        <dsp:cNvSpPr/>
      </dsp:nvSpPr>
      <dsp:spPr>
        <a:xfrm rot="1563540">
          <a:off x="273158" y="3663948"/>
          <a:ext cx="1079394" cy="1118558"/>
        </a:xfrm>
        <a:prstGeom prst="rect">
          <a:avLst/>
        </a:prstGeom>
        <a:blipFill>
          <a:blip xmlns:r="http://schemas.openxmlformats.org/officeDocument/2006/relationships"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100000" contras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5847293-6F0A-4807-B203-585610F4F535}">
      <dsp:nvSpPr>
        <dsp:cNvPr id="0" name=""/>
        <dsp:cNvSpPr/>
      </dsp:nvSpPr>
      <dsp:spPr>
        <a:xfrm>
          <a:off x="1625711" y="3519456"/>
          <a:ext cx="3981338" cy="1407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65" tIns="148965" rIns="148965" bIns="148965" numCol="1" spcCol="1270" rtlCol="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Designer Inovador</a:t>
          </a:r>
        </a:p>
      </dsp:txBody>
      <dsp:txXfrm>
        <a:off x="1625711" y="3519456"/>
        <a:ext cx="3981338" cy="14075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A6E7C-4234-4816-9EB8-ED399009E25C}">
      <dsp:nvSpPr>
        <dsp:cNvPr id="0" name=""/>
        <dsp:cNvSpPr/>
      </dsp:nvSpPr>
      <dsp:spPr>
        <a:xfrm>
          <a:off x="634623" y="27845"/>
          <a:ext cx="1419524" cy="917859"/>
        </a:xfrm>
        <a:prstGeom prst="wedgeRectCallout">
          <a:avLst/>
        </a:prstGeom>
        <a:solidFill>
          <a:srgbClr val="7030A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A5F9BB-3E28-4026-A392-7F4C0A3085E2}">
      <dsp:nvSpPr>
        <dsp:cNvPr id="0" name=""/>
        <dsp:cNvSpPr/>
      </dsp:nvSpPr>
      <dsp:spPr>
        <a:xfrm>
          <a:off x="838199" y="772"/>
          <a:ext cx="1012371" cy="9720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9F61D3-444E-4541-AC4F-326FDA9BEAF3}">
      <dsp:nvSpPr>
        <dsp:cNvPr id="0" name=""/>
        <dsp:cNvSpPr/>
      </dsp:nvSpPr>
      <dsp:spPr>
        <a:xfrm>
          <a:off x="592041" y="1231595"/>
          <a:ext cx="1504687" cy="601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1689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3800" kern="1200" noProof="0" dirty="0"/>
            <a:t>visão</a:t>
          </a:r>
        </a:p>
      </dsp:txBody>
      <dsp:txXfrm>
        <a:off x="592041" y="1231595"/>
        <a:ext cx="1504687" cy="6018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CEBFB-B6C0-4518-9E76-B1250D3AEE20}">
      <dsp:nvSpPr>
        <dsp:cNvPr id="0" name=""/>
        <dsp:cNvSpPr/>
      </dsp:nvSpPr>
      <dsp:spPr>
        <a:xfrm>
          <a:off x="623844" y="549"/>
          <a:ext cx="1441082" cy="931798"/>
        </a:xfrm>
        <a:prstGeom prst="wedgeRectCallout">
          <a:avLst/>
        </a:prstGeom>
        <a:solidFill>
          <a:srgbClr val="7030A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C3BB2D-F9F1-4489-93C4-A156AC3849E7}">
      <dsp:nvSpPr>
        <dsp:cNvPr id="0" name=""/>
        <dsp:cNvSpPr/>
      </dsp:nvSpPr>
      <dsp:spPr>
        <a:xfrm>
          <a:off x="925284" y="88787"/>
          <a:ext cx="838201" cy="7874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00CD1A-2D28-4054-8809-838E618A0595}">
      <dsp:nvSpPr>
        <dsp:cNvPr id="0" name=""/>
        <dsp:cNvSpPr/>
      </dsp:nvSpPr>
      <dsp:spPr>
        <a:xfrm>
          <a:off x="425204" y="1222482"/>
          <a:ext cx="1838362" cy="6112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3600" kern="1200" noProof="0" dirty="0"/>
            <a:t>missão</a:t>
          </a:r>
        </a:p>
      </dsp:txBody>
      <dsp:txXfrm>
        <a:off x="425204" y="1222482"/>
        <a:ext cx="1838362" cy="61121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CEBFB-B6C0-4518-9E76-B1250D3AEE20}">
      <dsp:nvSpPr>
        <dsp:cNvPr id="0" name=""/>
        <dsp:cNvSpPr/>
      </dsp:nvSpPr>
      <dsp:spPr>
        <a:xfrm>
          <a:off x="704911" y="166"/>
          <a:ext cx="1409574" cy="911425"/>
        </a:xfrm>
        <a:prstGeom prst="wedgeRectCallout">
          <a:avLst/>
        </a:prstGeom>
        <a:solidFill>
          <a:srgbClr val="7030A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C3BB2D-F9F1-4489-93C4-A156AC3849E7}">
      <dsp:nvSpPr>
        <dsp:cNvPr id="0" name=""/>
        <dsp:cNvSpPr/>
      </dsp:nvSpPr>
      <dsp:spPr>
        <a:xfrm>
          <a:off x="961071" y="86941"/>
          <a:ext cx="897255" cy="7693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00CD1A-2D28-4054-8809-838E618A0595}">
      <dsp:nvSpPr>
        <dsp:cNvPr id="0" name=""/>
        <dsp:cNvSpPr/>
      </dsp:nvSpPr>
      <dsp:spPr>
        <a:xfrm>
          <a:off x="375081" y="1194985"/>
          <a:ext cx="2069235" cy="617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3600" kern="1200" noProof="0" dirty="0"/>
            <a:t>valores</a:t>
          </a:r>
          <a:endParaRPr lang="pt-BR" sz="3200" kern="1200" noProof="0" dirty="0"/>
        </a:p>
      </dsp:txBody>
      <dsp:txXfrm>
        <a:off x="375081" y="1194985"/>
        <a:ext cx="2069235" cy="6173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#1">
  <dgm:title val="Lista Sólida Vertical de Ícones"/>
  <dgm:desc val="Use para mostrar uma série de recursos visuais de cima para baixo com o nível 1 ou nível 1 e nível 2 de texto agrupados em uma forma. Funciona melhor com ícones ou imagens pequenas com descrições mais longa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#1">
  <dgm:title val="Lista de Rótulos de Círculos de Ícone"/>
  <dgm:desc val="Use para mostrar blocos de informações não sequenciais ou agrupados, acompanhados por elementos visuais relacionados. Funciona melhor com ícones ou pequenas imagens com legendas de texto curto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#1">
  <dgm:title val="Lista de Rótulos de Círculos de Ícone"/>
  <dgm:desc val="Use para mostrar blocos de informações não sequenciais ou agrupados, acompanhados por elementos visuais relacionados. Funciona melhor com ícones ou pequenas imagens com legendas de texto curto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#1">
  <dgm:title val="Lista de Rótulos de Círculos de Ícone"/>
  <dgm:desc val="Use para mostrar blocos de informações não sequenciais ou agrupados, acompanhados por elementos visuais relacionados. Funciona melhor com ícones ou pequenas imagens com legendas de texto curto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49F1BE22-BD3B-4BA8-95EA-7296A8AA5B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1B770D1-9BE8-4AC6-9AD5-C0F8842DA9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BDF94E-9595-4903-9DDC-FDADCBF39DEC}" type="datetimeFigureOut">
              <a:rPr lang="pt-BR" smtClean="0"/>
              <a:t>02/03/2021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3564C92-A1B1-4C40-AB8E-3EF83F2633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FAC9FD2-4C64-4A97-8ED4-C91CF8701F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040FA-3B2C-4E13-BFFD-C11A22D11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603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82EF54-A1F6-4E34-830B-86C7368B97CA}" type="datetimeFigureOut">
              <a:rPr lang="pt-BR" noProof="0" smtClean="0"/>
              <a:t>02/03/2021</a:t>
            </a:fld>
            <a:endParaRPr lang="pt-BR" noProof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Editar estilos de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4D1C2-4E59-41B0-9C33-711FA5262530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84557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378D5C-5CDA-48D9-A37F-089967A2439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5913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B69BF2-40CB-4D1C-9AF8-B52A60A65A50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6381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378D5C-5CDA-48D9-A37F-089967A2439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949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9EECA6-DA87-41FB-BD59-BA0DD7212209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5153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A70E9B-807F-4AE6-92CC-96282D5E7311}" type="datetime1">
              <a:rPr lang="pt-BR" noProof="0" smtClean="0"/>
              <a:t>02/03/2021</a:t>
            </a:fld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
              </a:t>
            </a:r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07973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190B64-7C24-4AC5-981A-18293759B464}" type="datetime1">
              <a:rPr lang="pt-BR" noProof="0" smtClean="0"/>
              <a:t>02/03/2021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
              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47335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B21156-01AE-471C-8785-A0104C41415F}" type="datetime1">
              <a:rPr lang="pt-BR" noProof="0" smtClean="0"/>
              <a:t>02/03/2021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
              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6483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0CF334-79F8-49D1-8C39-DA65F3243C70}" type="datetime1">
              <a:rPr lang="pt-BR" noProof="0" smtClean="0"/>
              <a:t>02/03/2021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46731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582B7C-208E-4173-B4AE-55E92E37D359}" type="datetime1">
              <a:rPr lang="pt-BR" noProof="0" smtClean="0"/>
              <a:t>02/03/2021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588798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32B505-A30F-43DE-A2B9-5C85E6A922F9}" type="datetime1">
              <a:rPr lang="pt-BR" noProof="0" smtClean="0"/>
              <a:t>02/03/2021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09654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34941C-E909-4CD0-9073-60976EDC82D1}" type="datetime1">
              <a:rPr lang="pt-BR" noProof="0" smtClean="0"/>
              <a:t>02/03/2021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202813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EBB3048-B9C9-4C27-8760-689BC76D6BD2}" type="datetime1">
              <a:rPr lang="pt-BR" noProof="0" smtClean="0"/>
              <a:t>02/03/2021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963670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7ACF5D-FBA7-458A-B511-CD1C22EA3CAF}" type="datetime1">
              <a:rPr lang="pt-BR" noProof="0" smtClean="0"/>
              <a:t>02/03/2021</a:t>
            </a:fld>
            <a:endParaRPr lang="pt-BR" noProof="0"/>
          </a:p>
        </p:txBody>
      </p:sp>
      <p:sp>
        <p:nvSpPr>
          <p:cNvPr id="5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5004158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AE659F1-616C-4C39-A002-062BBEC3680F}" type="datetime1">
              <a:rPr lang="pt-BR" noProof="0" smtClean="0"/>
              <a:t>02/03/2021</a:t>
            </a:fld>
            <a:endParaRPr lang="pt-BR" noProof="0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151923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7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AD4ADE-BCA7-4E38-905A-0C68DDF6C380}" type="datetime1">
              <a:rPr lang="pt-BR" noProof="0" smtClean="0"/>
              <a:t>02/03/2021</a:t>
            </a:fld>
            <a:endParaRPr lang="pt-BR" noProof="0"/>
          </a:p>
        </p:txBody>
      </p:sp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75558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C79FE1-4EE1-4F09-AF1C-ADB867A4DDB7}" type="datetime1">
              <a:rPr lang="pt-BR" noProof="0" smtClean="0"/>
              <a:t>02/03/2021</a:t>
            </a:fld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
              </a:t>
            </a:r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3696656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CAC9EF-554C-483E-A267-D6E96CBC5EE7}" type="datetime1">
              <a:rPr lang="pt-BR" noProof="0" smtClean="0"/>
              <a:t>02/03/2021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9042778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FFE5390-4C55-4242-8D42-2F6D57B00E1C}" type="datetime1">
              <a:rPr lang="pt-BR" noProof="0" smtClean="0"/>
              <a:t>02/03/2021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002510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FA475D-07AF-47CD-8DE9-799ADB4977B9}" type="datetime1">
              <a:rPr lang="pt-BR" noProof="0" smtClean="0"/>
              <a:t>02/03/2021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688722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878C0E-19B6-4E3B-9E01-4AECC372B8E9}" type="datetime1">
              <a:rPr lang="pt-BR" noProof="0" smtClean="0"/>
              <a:t>02/03/2021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9" name="Caixa de texto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"</a:t>
            </a:r>
          </a:p>
        </p:txBody>
      </p:sp>
      <p:sp>
        <p:nvSpPr>
          <p:cNvPr id="13" name="Caixa de texto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7217515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C699E6-0283-46D9-99BC-4F97DE2FBCD7}" type="datetime1">
              <a:rPr lang="pt-BR" noProof="0" smtClean="0"/>
              <a:t>02/03/2021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27583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9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4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20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cxnSp>
        <p:nvCxnSpPr>
          <p:cNvPr id="17" name="Conector Reto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EEC01B4-0040-4A7F-AA17-93F62B92A380}" type="datetime1">
              <a:rPr lang="pt-BR" noProof="0" smtClean="0"/>
              <a:t>02/03/2021</a:t>
            </a:fld>
            <a:endParaRPr lang="pt-BR" noProof="0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3325710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29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2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30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4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31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cxnSp>
        <p:nvCxnSpPr>
          <p:cNvPr id="17" name="Conector Reto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8334BB-D246-497B-9AE4-ACB8455C8A6F}" type="datetime1">
              <a:rPr lang="pt-BR" noProof="0" smtClean="0"/>
              <a:t>02/03/2021</a:t>
            </a:fld>
            <a:endParaRPr lang="pt-BR" noProof="0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762053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F3B007-6084-40FC-9BCA-8723F8B55A03}" type="datetime1">
              <a:rPr lang="pt-BR" noProof="0" smtClean="0"/>
              <a:t>02/03/2021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9085381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F52789-81C2-497D-992A-2CE7866F1B35}" type="datetime1">
              <a:rPr lang="pt-BR" noProof="0" smtClean="0"/>
              <a:t>02/03/2021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316216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rma Livre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 rtlCol="0"/>
          <a:lstStyle>
            <a:lvl1pPr>
              <a:defRPr sz="54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rtlCol="0"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EDF2095-A577-455B-896B-AE0C74CAC8B3}" type="datetime1">
              <a:rPr lang="pt-BR" noProof="0" smtClean="0"/>
              <a:t>02/03/2021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78522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rtlCol="0"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32E7D4-C3C8-491E-AF18-B3F00DDC0614}" type="datetime1">
              <a:rPr lang="pt-BR" noProof="0" smtClean="0"/>
              <a:t>02/03/2021</a:t>
            </a:fld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
              </a:t>
            </a:r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10831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rma Livre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C23B0D-CB6F-4EB4-8D53-7CBC8A42AB49}" type="datetime1">
              <a:rPr lang="pt-BR" noProof="0" smtClean="0"/>
              <a:t>02/03/2021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376575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vre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rtlCol="0" anchor="b"/>
          <a:lstStyle>
            <a:lvl1pPr algn="r">
              <a:defRPr sz="4800" b="1" cap="none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rtlCol="0"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5F49A0-1118-464B-8BC9-F0465AB0E6E5}" type="datetime1">
              <a:rPr lang="pt-BR" noProof="0" smtClean="0"/>
              <a:t>02/03/2021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274940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07AF09-83E3-4CBE-97BA-479767319025}" type="datetime1">
              <a:rPr lang="pt-BR" noProof="0" smtClean="0"/>
              <a:t>02/03/2021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0820760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vre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5C38B9D-8D1C-4AE1-9567-AF84A17F0D26}" type="datetime1">
              <a:rPr lang="pt-BR" noProof="0" smtClean="0"/>
              <a:t>02/03/2021</a:t>
            </a:fld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6987138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a Livre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DF6279B-1A7F-43EA-B7A2-B66E509BDE80}" type="datetime1">
              <a:rPr lang="pt-BR" noProof="0" smtClean="0"/>
              <a:t>02/03/2021</a:t>
            </a:fld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66824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F7799E-572E-4E59-AE38-1C6CA748B4E0}" type="datetime1">
              <a:rPr lang="pt-BR" noProof="0" smtClean="0"/>
              <a:t>02/03/2021</a:t>
            </a:fld>
            <a:endParaRPr lang="pt-BR" noProof="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3923143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vre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rtlCol="0" anchor="b"/>
          <a:lstStyle>
            <a:lvl1pPr algn="l">
              <a:defRPr sz="2000" b="1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5F2324-FCC8-46B2-B143-4E18B1705AC2}" type="datetime1">
              <a:rPr lang="pt-BR" noProof="0" smtClean="0"/>
              <a:t>02/03/2021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7226719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9" name="Espaço Reservado para Imagem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rtlCol="0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rtlCol="0"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 rtlCol="0"/>
          <a:lstStyle/>
          <a:p>
            <a:pPr rtl="0"/>
            <a:fld id="{11B620E7-3EEB-480A-8415-159CB2938A8E}" type="datetime1">
              <a:rPr lang="pt-BR" noProof="0" smtClean="0"/>
              <a:t>02/03/2021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470582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5" name="Espaço Reservado para Imagem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 rtlCol="0">
            <a:normAutofit/>
          </a:bodyPr>
          <a:lstStyle>
            <a:lvl1pPr marL="0" indent="0" rtl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972BF8-90C3-46BD-BFB4-6FF8506D347F}" type="datetime1">
              <a:rPr lang="pt-BR" noProof="0" smtClean="0"/>
              <a:t>02/03/2021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2166230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rtlCol="0" anchor="b"/>
          <a:lstStyle>
            <a:lvl1pPr algn="l">
              <a:defRPr sz="4200" b="1" cap="none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rtlCol="0" anchor="t">
            <a:noAutofit/>
          </a:bodyPr>
          <a:lstStyle>
            <a:lvl1pPr marL="0" indent="0" algn="l" rtl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9" name="Espaço Reservado para Texto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rtlCol="0" anchor="t"/>
          <a:lstStyle>
            <a:lvl1pPr marL="0" indent="0">
              <a:buFontTx/>
              <a:buNone/>
              <a:defRPr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B7AEB3-250B-4953-8BDB-AC7F99915152}" type="datetime1">
              <a:rPr lang="pt-BR" noProof="0" smtClean="0"/>
              <a:t>02/03/2021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46476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8" name="Espaço Reservado para Dat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6D9EE8-2544-4943-81D3-517B336FA10A}" type="datetime1">
              <a:rPr lang="pt-BR" noProof="0" smtClean="0"/>
              <a:t>02/03/2021</a:t>
            </a:fld>
            <a:endParaRPr lang="pt-BR" noProof="0" dirty="0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
              </a:t>
            </a:r>
          </a:p>
        </p:txBody>
      </p:sp>
      <p:sp>
        <p:nvSpPr>
          <p:cNvPr id="10" name="Espaço reservado para o número do slide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8691624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vre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ítulo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 rtlCol="0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rtlCol="0" anchor="t"/>
          <a:lstStyle>
            <a:lvl1pPr marL="0" indent="0">
              <a:buFontTx/>
              <a:buNone/>
              <a:defRPr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D116B1-4C01-4B4C-90F4-67618C5BE299}" type="datetime1">
              <a:rPr lang="pt-BR" noProof="0" smtClean="0"/>
              <a:t>02/03/2021</a:t>
            </a:fld>
            <a:endParaRPr lang="pt-BR" noProof="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1025454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vre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EF3167-F509-45FD-AE7F-565E4C813F21}" type="datetime1">
              <a:rPr lang="pt-BR" noProof="0" smtClean="0"/>
              <a:t>02/03/2021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35701257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vre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rtlCol="0" anchor="t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A56E37-51D0-44C4-A867-66460CCA97B0}" type="datetime1">
              <a:rPr lang="pt-BR" noProof="0" smtClean="0"/>
              <a:t>02/03/2021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233514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B952E2D-6498-45E7-A8E3-132689DDCE1E}" type="datetime1">
              <a:rPr lang="pt-BR" noProof="0" smtClean="0"/>
              <a:t>02/03/2021</a:t>
            </a:fld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
              </a:t>
            </a:r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68187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0953FF-B44C-4032-BE08-263E004F48D0}" type="datetime1">
              <a:rPr lang="pt-BR" noProof="0" smtClean="0"/>
              <a:t>02/03/2021</a:t>
            </a:fld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
              </a:t>
            </a:r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88729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1CED91-10F8-4F28-862B-FD4E3A97170A}" type="datetime1">
              <a:rPr lang="pt-BR" noProof="0" smtClean="0"/>
              <a:t>02/03/2021</a:t>
            </a:fld>
            <a:endParaRPr lang="pt-BR" noProof="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
              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86514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9" name="Espaço Reservado para Data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CFC77E-2AA3-4152-A54C-74981BE28E55}" type="datetime1">
              <a:rPr lang="pt-BR" noProof="0" smtClean="0"/>
              <a:t>02/03/2021</a:t>
            </a:fld>
            <a:endParaRPr lang="pt-BR" noProof="0" dirty="0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r>
              <a:rPr lang="pt-BR" noProof="0" dirty="0"/>
              <a:t>
              </a:t>
            </a:r>
          </a:p>
        </p:txBody>
      </p:sp>
      <p:sp>
        <p:nvSpPr>
          <p:cNvPr id="11" name="Espaço Reservado para o Número do Slide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013616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rtlCol="0" anchor="t" anchorCtr="1">
            <a:normAutofit/>
          </a:bodyPr>
          <a:lstStyle>
            <a:lvl1pPr marL="0" indent="0" algn="ctr" rtl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8" name="Espaço Reservado para Dat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8EC681D4-C3A8-4CE6-91AF-0785B228C7CF}" type="datetime1">
              <a:rPr lang="pt-BR" noProof="0" smtClean="0"/>
              <a:t>02/03/2021</a:t>
            </a:fld>
            <a:endParaRPr lang="pt-BR" noProof="0" dirty="0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r>
              <a:rPr lang="pt-BR" noProof="0" dirty="0"/>
              <a:t>
              </a:t>
            </a:r>
          </a:p>
        </p:txBody>
      </p:sp>
      <p:sp>
        <p:nvSpPr>
          <p:cNvPr id="10" name="Espaço Reservado para o Número do Slide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52814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CB6EA007-E4DD-442B-86B0-09BBF9FC84DB}" type="datetime1">
              <a:rPr lang="pt-BR" noProof="0" smtClean="0"/>
              <a:t>02/03/2021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pt-BR" noProof="0" dirty="0"/>
              <a:t>
              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080103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0AC2AF78-D4A5-44F1-81F7-B0C3FE492D98}" type="datetime1">
              <a:rPr lang="pt-BR" noProof="0" smtClean="0"/>
              <a:t>02/03/2021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número do slide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924770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pPr rtl="0"/>
            <a:fld id="{FEC98974-ECB9-4840-9D71-3E6993D25EC3}" type="datetime1">
              <a:rPr lang="pt-BR" noProof="0" smtClean="0"/>
              <a:t>02/03/2021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2312143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0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microsoft.com/office/2007/relationships/hdphoto" Target="../media/hdphoto6.wdp"/><Relationship Id="rId5" Type="http://schemas.openxmlformats.org/officeDocument/2006/relationships/diagramData" Target="../diagrams/data1.xml"/><Relationship Id="rId10" Type="http://schemas.openxmlformats.org/officeDocument/2006/relationships/image" Target="../media/image13.png"/><Relationship Id="rId4" Type="http://schemas.microsoft.com/office/2007/relationships/hdphoto" Target="../media/hdphoto3.wdp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diagramColors" Target="../diagrams/colors3.xml"/><Relationship Id="rId18" Type="http://schemas.openxmlformats.org/officeDocument/2006/relationships/diagramColors" Target="../diagrams/colors4.xml"/><Relationship Id="rId3" Type="http://schemas.openxmlformats.org/officeDocument/2006/relationships/image" Target="../media/image14.png"/><Relationship Id="rId7" Type="http://schemas.openxmlformats.org/officeDocument/2006/relationships/diagramQuickStyle" Target="../diagrams/quickStyle2.xml"/><Relationship Id="rId12" Type="http://schemas.openxmlformats.org/officeDocument/2006/relationships/diagramQuickStyle" Target="../diagrams/quickStyle3.xml"/><Relationship Id="rId17" Type="http://schemas.openxmlformats.org/officeDocument/2006/relationships/diagramQuickStyle" Target="../diagrams/quickStyle4.xml"/><Relationship Id="rId2" Type="http://schemas.openxmlformats.org/officeDocument/2006/relationships/notesSlide" Target="../notesSlides/notesSlide3.xml"/><Relationship Id="rId16" Type="http://schemas.openxmlformats.org/officeDocument/2006/relationships/diagramLayout" Target="../diagrams/layout4.xml"/><Relationship Id="rId1" Type="http://schemas.openxmlformats.org/officeDocument/2006/relationships/slideLayout" Target="../slideLayouts/slideLayout30.xml"/><Relationship Id="rId6" Type="http://schemas.openxmlformats.org/officeDocument/2006/relationships/diagramLayout" Target="../diagrams/layout2.xml"/><Relationship Id="rId11" Type="http://schemas.openxmlformats.org/officeDocument/2006/relationships/diagramLayout" Target="../diagrams/layout3.xml"/><Relationship Id="rId5" Type="http://schemas.openxmlformats.org/officeDocument/2006/relationships/diagramData" Target="../diagrams/data2.xml"/><Relationship Id="rId15" Type="http://schemas.openxmlformats.org/officeDocument/2006/relationships/diagramData" Target="../diagrams/data4.xml"/><Relationship Id="rId10" Type="http://schemas.openxmlformats.org/officeDocument/2006/relationships/diagramData" Target="../diagrams/data3.xml"/><Relationship Id="rId19" Type="http://schemas.microsoft.com/office/2007/relationships/diagramDrawing" Target="../diagrams/drawing4.xml"/><Relationship Id="rId4" Type="http://schemas.microsoft.com/office/2007/relationships/hdphoto" Target="../media/hdphoto7.wdp"/><Relationship Id="rId9" Type="http://schemas.microsoft.com/office/2007/relationships/diagramDrawing" Target="../diagrams/drawing2.xml"/><Relationship Id="rId14" Type="http://schemas.microsoft.com/office/2007/relationships/diagramDrawing" Target="../diagrams/drawin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8.wdp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1C6D1072-24A9-46B2-9B4B-4BC6714FF6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C7E37B3-FED3-426E-85F0-754F5DFDF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743" y="-21889"/>
            <a:ext cx="12311743" cy="687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 descr="Grupo de colegas colaborando em uma mesa de trabalho">
            <a:extLst>
              <a:ext uri="{FF2B5EF4-FFF2-40B4-BE49-F238E27FC236}">
                <a16:creationId xmlns:a16="http://schemas.microsoft.com/office/drawing/2014/main" id="{D22998DE-7171-4098-800F-E2C505DEF86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5775" y="348713"/>
            <a:ext cx="11740705" cy="6138683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4CDD9F06-3974-4C08-8F24-C4F5F21F7CEE}"/>
              </a:ext>
            </a:extLst>
          </p:cNvPr>
          <p:cNvSpPr txBox="1">
            <a:spLocks/>
          </p:cNvSpPr>
          <p:nvPr/>
        </p:nvSpPr>
        <p:spPr>
          <a:xfrm>
            <a:off x="810001" y="3441469"/>
            <a:ext cx="10572000" cy="2155593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pt-BR" sz="7200" dirty="0"/>
              <a:t>Apresentação da empresa 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5A14DED-EAB5-4F90-8E57-4907AD72C6BF}"/>
              </a:ext>
            </a:extLst>
          </p:cNvPr>
          <p:cNvGrpSpPr/>
          <p:nvPr/>
        </p:nvGrpSpPr>
        <p:grpSpPr>
          <a:xfrm>
            <a:off x="809999" y="5597062"/>
            <a:ext cx="10881258" cy="617343"/>
            <a:chOff x="1869" y="2127153"/>
            <a:chExt cx="1543359" cy="617343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12852E86-B549-466A-848A-BB08FA7E492C}"/>
                </a:ext>
              </a:extLst>
            </p:cNvPr>
            <p:cNvSpPr/>
            <p:nvPr/>
          </p:nvSpPr>
          <p:spPr>
            <a:xfrm>
              <a:off x="1869" y="2127153"/>
              <a:ext cx="1543359" cy="617343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E6E24BBD-4024-4A8D-9616-27C8D8EEFD36}"/>
                </a:ext>
              </a:extLst>
            </p:cNvPr>
            <p:cNvSpPr txBox="1"/>
            <p:nvPr/>
          </p:nvSpPr>
          <p:spPr>
            <a:xfrm>
              <a:off x="1869" y="2127153"/>
              <a:ext cx="1543359" cy="61734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rtlCol="0" anchor="ctr" anchorCtr="0">
              <a:noAutofit/>
            </a:bodyPr>
            <a:lstStyle/>
            <a:p>
              <a:pPr marL="0" lvl="0" indent="0" defTabSz="84455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pt-BR" sz="1900" dirty="0"/>
                <a:t>IDEIAS PRINCIPAIS DA INDUSTRIA</a:t>
              </a:r>
              <a:endParaRPr lang="pt-BR" sz="1900" kern="1200" noProof="0" dirty="0"/>
            </a:p>
          </p:txBody>
        </p:sp>
      </p:grpSp>
      <p:pic>
        <p:nvPicPr>
          <p:cNvPr id="3074" name="Picture 2" descr="F:\BudWeb\Imagens\my-icons-collection (1)\png\007-diagrama.pn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Grayscale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1906" y="3702186"/>
            <a:ext cx="2606301" cy="260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022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tângulo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4" name="Imagem 3" descr="Números de negociações financeiras">
            <a:extLst>
              <a:ext uri="{FF2B5EF4-FFF2-40B4-BE49-F238E27FC236}">
                <a16:creationId xmlns:a16="http://schemas.microsoft.com/office/drawing/2014/main" id="{32F354A1-38C7-4598-A0E1-7A286A3019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0908" y="0"/>
            <a:ext cx="7541091" cy="6858000"/>
          </a:xfrm>
          <a:prstGeom prst="rect">
            <a:avLst/>
          </a:prstGeom>
        </p:spPr>
      </p:pic>
      <p:graphicFrame>
        <p:nvGraphicFramePr>
          <p:cNvPr id="5" name="Espaço Reservado para Conteúdo 2" descr="Marcadores de Ícone">
            <a:extLst>
              <a:ext uri="{FF2B5EF4-FFF2-40B4-BE49-F238E27FC236}">
                <a16:creationId xmlns:a16="http://schemas.microsoft.com/office/drawing/2014/main" id="{51938B4F-26EE-4238-880D-3CE26A7E4A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6700657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magem 12">
            <a:extLst>
              <a:ext uri="{FF2B5EF4-FFF2-40B4-BE49-F238E27FC236}">
                <a16:creationId xmlns:a16="http://schemas.microsoft.com/office/drawing/2014/main" id="{FD3F0438-1002-42E8-966E-6B2242ABBE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Cutout/>
                    </a14:imgEffect>
                    <a14:imgEffect>
                      <a14:saturation sat="10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4660724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436697"/>
            <a:ext cx="3363974" cy="971189"/>
          </a:xfr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 rtlCol="0">
            <a:normAutofit/>
          </a:bodyPr>
          <a:lstStyle/>
          <a:p>
            <a:pPr rtl="0"/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424314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Grupo de pessoas de pé voltados para a frente da sala">
            <a:extLst>
              <a:ext uri="{FF2B5EF4-FFF2-40B4-BE49-F238E27FC236}">
                <a16:creationId xmlns:a16="http://schemas.microsoft.com/office/drawing/2014/main" id="{30DD28AB-D394-1140-A4F3-F7FC038AA5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1"/>
            <a:ext cx="12191980" cy="685798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676" y="447188"/>
            <a:ext cx="11693323" cy="674041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dirty="0"/>
              <a:t>Principais Ideais</a:t>
            </a:r>
          </a:p>
        </p:txBody>
      </p:sp>
      <p:graphicFrame>
        <p:nvGraphicFramePr>
          <p:cNvPr id="10" name="Espaço Reservado para Conteúdo 2" descr="Ícone SmartArt">
            <a:extLst>
              <a:ext uri="{FF2B5EF4-FFF2-40B4-BE49-F238E27FC236}">
                <a16:creationId xmlns:a16="http://schemas.microsoft.com/office/drawing/2014/main" id="{C1CB8C9B-BB0F-AD4A-8ACF-2331155C35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3195819"/>
              </p:ext>
            </p:extLst>
          </p:nvPr>
        </p:nvGraphicFramePr>
        <p:xfrm>
          <a:off x="4735286" y="1289957"/>
          <a:ext cx="2688771" cy="18342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4" name="Espaço Reservado para Conteúdo 2" descr="Ícone SmartArt">
            <a:extLst>
              <a:ext uri="{FF2B5EF4-FFF2-40B4-BE49-F238E27FC236}">
                <a16:creationId xmlns:a16="http://schemas.microsoft.com/office/drawing/2014/main" id="{362B625C-47A3-443C-9941-7AF3DDA40F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7369629"/>
              </p:ext>
            </p:extLst>
          </p:nvPr>
        </p:nvGraphicFramePr>
        <p:xfrm>
          <a:off x="587829" y="1289957"/>
          <a:ext cx="2688771" cy="18342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15" name="Espaço Reservado para Conteúdo 2" descr="Ícone SmartArt">
            <a:extLst>
              <a:ext uri="{FF2B5EF4-FFF2-40B4-BE49-F238E27FC236}">
                <a16:creationId xmlns:a16="http://schemas.microsoft.com/office/drawing/2014/main" id="{B94B26DB-8051-41DA-8BE2-8380850026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0821150"/>
              </p:ext>
            </p:extLst>
          </p:nvPr>
        </p:nvGraphicFramePr>
        <p:xfrm>
          <a:off x="8752115" y="1311729"/>
          <a:ext cx="2819398" cy="18124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grpSp>
        <p:nvGrpSpPr>
          <p:cNvPr id="16" name="Agrupar 15">
            <a:extLst>
              <a:ext uri="{FF2B5EF4-FFF2-40B4-BE49-F238E27FC236}">
                <a16:creationId xmlns:a16="http://schemas.microsoft.com/office/drawing/2014/main" id="{BE07E34F-29F6-4A5F-B4B0-826E9DD63233}"/>
              </a:ext>
            </a:extLst>
          </p:cNvPr>
          <p:cNvGrpSpPr/>
          <p:nvPr/>
        </p:nvGrpSpPr>
        <p:grpSpPr>
          <a:xfrm>
            <a:off x="404675" y="3292928"/>
            <a:ext cx="3318239" cy="3117884"/>
            <a:chOff x="580615" y="1222629"/>
            <a:chExt cx="1527539" cy="611015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A0795A71-E02F-496A-8C54-DAB2811072A5}"/>
                </a:ext>
              </a:extLst>
            </p:cNvPr>
            <p:cNvSpPr/>
            <p:nvPr/>
          </p:nvSpPr>
          <p:spPr>
            <a:xfrm>
              <a:off x="580615" y="1222629"/>
              <a:ext cx="1527539" cy="61101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3552D020-E1A7-4CD8-B54C-46CD47AACCEE}"/>
                </a:ext>
              </a:extLst>
            </p:cNvPr>
            <p:cNvSpPr txBox="1"/>
            <p:nvPr/>
          </p:nvSpPr>
          <p:spPr>
            <a:xfrm>
              <a:off x="580615" y="1222629"/>
              <a:ext cx="1527539" cy="61101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rtlCol="0" anchor="ctr" anchorCtr="0">
              <a:noAutofit/>
            </a:bodyPr>
            <a:lstStyle/>
            <a:p>
              <a:pPr lvl="0" algn="ctr" defTabSz="1422400"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pt-BR" sz="3200" dirty="0"/>
                <a:t>Trazer uma experiência inesquecível</a:t>
              </a:r>
              <a:endParaRPr lang="pt-BR" sz="3200" kern="1200" noProof="0" dirty="0"/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609E96F-E9B6-4D2E-8EC9-64FDCF8F2B34}"/>
              </a:ext>
            </a:extLst>
          </p:cNvPr>
          <p:cNvGrpSpPr/>
          <p:nvPr/>
        </p:nvGrpSpPr>
        <p:grpSpPr>
          <a:xfrm>
            <a:off x="4530360" y="3292928"/>
            <a:ext cx="3318239" cy="3117884"/>
            <a:chOff x="580615" y="1222629"/>
            <a:chExt cx="1527539" cy="611015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24ACA80E-254A-4451-9D97-B3DA546E9D2F}"/>
                </a:ext>
              </a:extLst>
            </p:cNvPr>
            <p:cNvSpPr/>
            <p:nvPr/>
          </p:nvSpPr>
          <p:spPr>
            <a:xfrm>
              <a:off x="580615" y="1222629"/>
              <a:ext cx="1527539" cy="61101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94EC2966-C2E7-4BB0-91C9-FD85C031BD02}"/>
                </a:ext>
              </a:extLst>
            </p:cNvPr>
            <p:cNvSpPr txBox="1"/>
            <p:nvPr/>
          </p:nvSpPr>
          <p:spPr>
            <a:xfrm>
              <a:off x="580615" y="1222629"/>
              <a:ext cx="1527539" cy="61101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rtlCol="0" anchor="ctr" anchorCtr="0">
              <a:noAutofit/>
            </a:bodyPr>
            <a:lstStyle/>
            <a:p>
              <a:pPr lvl="0" algn="ctr" defTabSz="1422400"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pt-BR" sz="2400" dirty="0"/>
                <a:t>Ser disruptivo no mercado transformando um consumidor casual</a:t>
              </a:r>
              <a:r>
                <a:rPr lang="pt-BR" sz="3200" dirty="0"/>
                <a:t>.</a:t>
              </a:r>
              <a:endParaRPr lang="pt-BR" sz="3200" kern="1200" noProof="0" dirty="0"/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D51DCC34-7D36-4353-A520-BA227BDE0805}"/>
              </a:ext>
            </a:extLst>
          </p:cNvPr>
          <p:cNvGrpSpPr/>
          <p:nvPr/>
        </p:nvGrpSpPr>
        <p:grpSpPr>
          <a:xfrm>
            <a:off x="8207828" y="3292928"/>
            <a:ext cx="3764553" cy="3145097"/>
            <a:chOff x="525492" y="1222629"/>
            <a:chExt cx="1582662" cy="616348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BC5F074C-CF13-45D1-AAB2-66B9B1138A73}"/>
                </a:ext>
              </a:extLst>
            </p:cNvPr>
            <p:cNvSpPr/>
            <p:nvPr/>
          </p:nvSpPr>
          <p:spPr>
            <a:xfrm>
              <a:off x="580615" y="1222629"/>
              <a:ext cx="1527539" cy="61101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5D9D6B8F-1DC2-4637-8494-BEF9EFE081B0}"/>
                </a:ext>
              </a:extLst>
            </p:cNvPr>
            <p:cNvSpPr txBox="1"/>
            <p:nvPr/>
          </p:nvSpPr>
          <p:spPr>
            <a:xfrm>
              <a:off x="525492" y="1227962"/>
              <a:ext cx="1582662" cy="61101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rtlCol="0" anchor="ctr" anchorCtr="0">
              <a:noAutofit/>
            </a:bodyPr>
            <a:lstStyle/>
            <a:p>
              <a:pPr lvl="0" algn="ctr" defTabSz="1422400"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pt-BR" sz="2400" dirty="0"/>
                <a:t>Ser uma organização responsável,  comprometida e transparente com nossos clientes, além dos ideais inovadores e sustentáveis</a:t>
              </a:r>
              <a:r>
                <a:rPr lang="pt-BR" sz="3200" dirty="0"/>
                <a:t>.</a:t>
              </a:r>
              <a:endParaRPr lang="pt-BR" sz="3200" kern="1200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180469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design abstrato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ítulo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6087" y="-700314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Agradecemos!</a:t>
            </a: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B08A091-62B9-462F-B4FA-787CEBD54FF3}"/>
              </a:ext>
            </a:extLst>
          </p:cNvPr>
          <p:cNvSpPr txBox="1">
            <a:spLocks/>
          </p:cNvSpPr>
          <p:nvPr/>
        </p:nvSpPr>
        <p:spPr>
          <a:xfrm>
            <a:off x="8853714" y="-28337"/>
            <a:ext cx="2269382" cy="1196211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3200">
                <a:solidFill>
                  <a:schemeClr val="bg1"/>
                </a:solidFill>
              </a:rPr>
              <a:t> </a:t>
            </a:r>
            <a:br>
              <a:rPr lang="pt-BR" sz="3200">
                <a:solidFill>
                  <a:schemeClr val="bg1"/>
                </a:solidFill>
              </a:rPr>
            </a:br>
            <a:endParaRPr lang="pt-BR" sz="3200" dirty="0">
              <a:solidFill>
                <a:schemeClr val="bg1"/>
              </a:solidFill>
            </a:endParaRP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CB86B03B-4C68-40EC-B925-95ECAD69BF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500283"/>
              </p:ext>
            </p:extLst>
          </p:nvPr>
        </p:nvGraphicFramePr>
        <p:xfrm>
          <a:off x="806087" y="2900209"/>
          <a:ext cx="10120058" cy="2968582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5114070">
                  <a:extLst>
                    <a:ext uri="{9D8B030D-6E8A-4147-A177-3AD203B41FA5}">
                      <a16:colId xmlns:a16="http://schemas.microsoft.com/office/drawing/2014/main" val="2298096835"/>
                    </a:ext>
                  </a:extLst>
                </a:gridCol>
                <a:gridCol w="1394358">
                  <a:extLst>
                    <a:ext uri="{9D8B030D-6E8A-4147-A177-3AD203B41FA5}">
                      <a16:colId xmlns:a16="http://schemas.microsoft.com/office/drawing/2014/main" val="416037434"/>
                    </a:ext>
                  </a:extLst>
                </a:gridCol>
                <a:gridCol w="1639412">
                  <a:extLst>
                    <a:ext uri="{9D8B030D-6E8A-4147-A177-3AD203B41FA5}">
                      <a16:colId xmlns:a16="http://schemas.microsoft.com/office/drawing/2014/main" val="2231203388"/>
                    </a:ext>
                  </a:extLst>
                </a:gridCol>
                <a:gridCol w="1972218">
                  <a:extLst>
                    <a:ext uri="{9D8B030D-6E8A-4147-A177-3AD203B41FA5}">
                      <a16:colId xmlns:a16="http://schemas.microsoft.com/office/drawing/2014/main" val="1766536132"/>
                    </a:ext>
                  </a:extLst>
                </a:gridCol>
              </a:tblGrid>
              <a:tr h="511323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2800" kern="50">
                          <a:solidFill>
                            <a:schemeClr val="tx1"/>
                          </a:solidFill>
                          <a:effectLst/>
                        </a:rPr>
                        <a:t>BRUNO PESELLI PIAZZI</a:t>
                      </a:r>
                      <a:endParaRPr lang="pt-BR" sz="2400" kern="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kern="50">
                          <a:solidFill>
                            <a:schemeClr val="tx1"/>
                          </a:solidFill>
                          <a:effectLst/>
                        </a:rPr>
                        <a:t>05AN</a:t>
                      </a:r>
                      <a:endParaRPr lang="pt-BR" sz="2400" kern="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kern="50">
                          <a:solidFill>
                            <a:schemeClr val="tx1"/>
                          </a:solidFill>
                          <a:effectLst/>
                        </a:rPr>
                        <a:t>181</a:t>
                      </a:r>
                      <a:endParaRPr lang="pt-BR" sz="2400" kern="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kern="50" dirty="0">
                          <a:solidFill>
                            <a:schemeClr val="tx1"/>
                          </a:solidFill>
                          <a:effectLst/>
                        </a:rPr>
                        <a:t>711575-1</a:t>
                      </a:r>
                      <a:endParaRPr lang="pt-BR" sz="2400" kern="5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2627978"/>
                  </a:ext>
                </a:extLst>
              </a:tr>
              <a:tr h="511323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2800" kern="50" dirty="0">
                          <a:solidFill>
                            <a:schemeClr val="tx1"/>
                          </a:solidFill>
                          <a:effectLst/>
                        </a:rPr>
                        <a:t>HENRIQUE SILVA ANTONIO</a:t>
                      </a:r>
                      <a:endParaRPr lang="pt-BR" sz="2400" kern="5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kern="50">
                          <a:solidFill>
                            <a:schemeClr val="tx1"/>
                          </a:solidFill>
                          <a:effectLst/>
                        </a:rPr>
                        <a:t>05AN</a:t>
                      </a:r>
                      <a:endParaRPr lang="pt-BR" sz="2400" kern="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kern="50" dirty="0">
                          <a:solidFill>
                            <a:schemeClr val="tx1"/>
                          </a:solidFill>
                          <a:effectLst/>
                        </a:rPr>
                        <a:t>181</a:t>
                      </a:r>
                      <a:endParaRPr lang="pt-BR" sz="2400" kern="5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kern="50">
                          <a:solidFill>
                            <a:schemeClr val="tx1"/>
                          </a:solidFill>
                          <a:effectLst/>
                        </a:rPr>
                        <a:t>711581-9</a:t>
                      </a:r>
                      <a:endParaRPr lang="pt-BR" sz="2400" kern="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410327"/>
                  </a:ext>
                </a:extLst>
              </a:tr>
              <a:tr h="511323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2800" kern="50">
                          <a:solidFill>
                            <a:schemeClr val="tx1"/>
                          </a:solidFill>
                          <a:effectLst/>
                        </a:rPr>
                        <a:t>LUAN CUBA</a:t>
                      </a:r>
                      <a:endParaRPr lang="pt-BR" sz="2400" kern="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kern="50">
                          <a:solidFill>
                            <a:schemeClr val="tx1"/>
                          </a:solidFill>
                          <a:effectLst/>
                        </a:rPr>
                        <a:t>05AN</a:t>
                      </a:r>
                      <a:endParaRPr lang="pt-BR" sz="2400" kern="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kern="50" dirty="0">
                          <a:solidFill>
                            <a:schemeClr val="tx1"/>
                          </a:solidFill>
                          <a:effectLst/>
                        </a:rPr>
                        <a:t>181</a:t>
                      </a:r>
                      <a:endParaRPr lang="pt-BR" sz="2400" kern="5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kern="50">
                          <a:solidFill>
                            <a:schemeClr val="tx1"/>
                          </a:solidFill>
                          <a:effectLst/>
                        </a:rPr>
                        <a:t>711798-9</a:t>
                      </a:r>
                      <a:endParaRPr lang="pt-BR" sz="2400" kern="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77399"/>
                  </a:ext>
                </a:extLst>
              </a:tr>
              <a:tr h="511323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2800" kern="50">
                          <a:solidFill>
                            <a:schemeClr val="tx1"/>
                          </a:solidFill>
                          <a:effectLst/>
                        </a:rPr>
                        <a:t>MICHAELLY FERNANDA</a:t>
                      </a:r>
                      <a:endParaRPr lang="pt-BR" sz="2400" kern="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kern="50">
                          <a:solidFill>
                            <a:schemeClr val="tx1"/>
                          </a:solidFill>
                          <a:effectLst/>
                        </a:rPr>
                        <a:t>05AN</a:t>
                      </a:r>
                      <a:endParaRPr lang="pt-BR" sz="2400" kern="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kern="50" dirty="0">
                          <a:solidFill>
                            <a:schemeClr val="tx1"/>
                          </a:solidFill>
                          <a:effectLst/>
                        </a:rPr>
                        <a:t>181</a:t>
                      </a:r>
                      <a:endParaRPr lang="pt-BR" sz="2400" kern="5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kern="50">
                          <a:solidFill>
                            <a:schemeClr val="tx1"/>
                          </a:solidFill>
                          <a:effectLst/>
                        </a:rPr>
                        <a:t>711798-9</a:t>
                      </a:r>
                      <a:endParaRPr lang="pt-BR" sz="2400" kern="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4687878"/>
                  </a:ext>
                </a:extLst>
              </a:tr>
              <a:tr h="511323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2800" kern="50">
                          <a:solidFill>
                            <a:schemeClr val="tx1"/>
                          </a:solidFill>
                          <a:effectLst/>
                        </a:rPr>
                        <a:t>STEFFANY CANDALAFT DURAM</a:t>
                      </a:r>
                      <a:endParaRPr lang="pt-BR" sz="2400" kern="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kern="50">
                          <a:solidFill>
                            <a:schemeClr val="tx1"/>
                          </a:solidFill>
                          <a:effectLst/>
                        </a:rPr>
                        <a:t>05AN</a:t>
                      </a:r>
                      <a:endParaRPr lang="pt-BR" sz="2400" kern="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kern="50">
                          <a:solidFill>
                            <a:schemeClr val="tx1"/>
                          </a:solidFill>
                          <a:effectLst/>
                        </a:rPr>
                        <a:t>181</a:t>
                      </a:r>
                      <a:endParaRPr lang="pt-BR" sz="2400" kern="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2800" kern="50" dirty="0">
                          <a:solidFill>
                            <a:schemeClr val="tx1"/>
                          </a:solidFill>
                          <a:effectLst/>
                        </a:rPr>
                        <a:t>711539-7</a:t>
                      </a:r>
                      <a:endParaRPr lang="pt-BR" sz="2400" kern="5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2086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Pacote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Íon&#10;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3.xml><?xml version="1.0" encoding="utf-8"?>
<a:theme xmlns:a="http://schemas.openxmlformats.org/drawingml/2006/main" name="Citável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{A63BBBB8-12C4-4EA6-B9F8-A7FA2DCF5D52}tf33568355</Template>
  <TotalTime>0</TotalTime>
  <Words>85</Words>
  <Application>Microsoft Office PowerPoint</Application>
  <PresentationFormat>Widescreen</PresentationFormat>
  <Paragraphs>38</Paragraphs>
  <Slides>4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4</vt:i4>
      </vt:variant>
    </vt:vector>
  </HeadingPairs>
  <TitlesOfParts>
    <vt:vector size="14" baseType="lpstr">
      <vt:lpstr>Arial</vt:lpstr>
      <vt:lpstr>Calibri</vt:lpstr>
      <vt:lpstr>Century Gothic</vt:lpstr>
      <vt:lpstr>Gill Sans MT</vt:lpstr>
      <vt:lpstr>Times New Roman</vt:lpstr>
      <vt:lpstr>Wingdings 2</vt:lpstr>
      <vt:lpstr>Wingdings 3</vt:lpstr>
      <vt:lpstr>Pacote</vt:lpstr>
      <vt:lpstr>Íon
</vt:lpstr>
      <vt:lpstr>Citável</vt:lpstr>
      <vt:lpstr>Apresentação do PowerPoint</vt:lpstr>
      <vt:lpstr>Logo</vt:lpstr>
      <vt:lpstr>Principais Ideais</vt:lpstr>
      <vt:lpstr>Agradecemos!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2020-02-18T10:21:19Z</dcterms:created>
  <dcterms:modified xsi:type="dcterms:W3CDTF">2021-03-02T22:23:03Z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